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4"/>
  </p:sldMasterIdLst>
  <p:notesMasterIdLst>
    <p:notesMasterId r:id="rId42"/>
  </p:notesMasterIdLst>
  <p:sldIdLst>
    <p:sldId id="270" r:id="rId5"/>
    <p:sldId id="272" r:id="rId6"/>
    <p:sldId id="917" r:id="rId7"/>
    <p:sldId id="926" r:id="rId8"/>
    <p:sldId id="918" r:id="rId9"/>
    <p:sldId id="919" r:id="rId10"/>
    <p:sldId id="920" r:id="rId11"/>
    <p:sldId id="921" r:id="rId12"/>
    <p:sldId id="922" r:id="rId13"/>
    <p:sldId id="923" r:id="rId14"/>
    <p:sldId id="927" r:id="rId15"/>
    <p:sldId id="924" r:id="rId16"/>
    <p:sldId id="925" r:id="rId17"/>
    <p:sldId id="928" r:id="rId18"/>
    <p:sldId id="929" r:id="rId19"/>
    <p:sldId id="930" r:id="rId20"/>
    <p:sldId id="461" r:id="rId21"/>
    <p:sldId id="931" r:id="rId22"/>
    <p:sldId id="932" r:id="rId23"/>
    <p:sldId id="457" r:id="rId24"/>
    <p:sldId id="449" r:id="rId25"/>
    <p:sldId id="458" r:id="rId26"/>
    <p:sldId id="459" r:id="rId27"/>
    <p:sldId id="450" r:id="rId28"/>
    <p:sldId id="451" r:id="rId29"/>
    <p:sldId id="462" r:id="rId30"/>
    <p:sldId id="452" r:id="rId31"/>
    <p:sldId id="935" r:id="rId32"/>
    <p:sldId id="766" r:id="rId33"/>
    <p:sldId id="933" r:id="rId34"/>
    <p:sldId id="934" r:id="rId35"/>
    <p:sldId id="475" r:id="rId36"/>
    <p:sldId id="472" r:id="rId37"/>
    <p:sldId id="476" r:id="rId38"/>
    <p:sldId id="477" r:id="rId39"/>
    <p:sldId id="478" r:id="rId40"/>
    <p:sldId id="273" r:id="rId41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 Van Wallendael" initials="LVW" lastIdx="0" clrIdx="0">
    <p:extLst>
      <p:ext uri="{19B8F6BF-5375-455C-9EA6-DF929625EA0E}">
        <p15:presenceInfo xmlns:p15="http://schemas.microsoft.com/office/powerpoint/2012/main" userId="S-1-5-21-100550090-4143413099-2742001368-1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7E3"/>
    <a:srgbClr val="193E74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AC5E9A-29F8-40C7-BF95-EB4B495303FC}">
  <a:tblStyle styleId="{56AC5E9A-29F8-40C7-BF95-EB4B495303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1"/>
    <p:restoredTop sz="96306"/>
  </p:normalViewPr>
  <p:slideViewPr>
    <p:cSldViewPr snapToGrid="0">
      <p:cViewPr varScale="1">
        <p:scale>
          <a:sx n="206" d="100"/>
          <a:sy n="206" d="100"/>
        </p:scale>
        <p:origin x="304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ARD, Martin" userId="928c8d0c-164c-4201-a74e-5361e98e456c" providerId="ADAL" clId="{CD3C3680-C325-49A9-86D9-F1FD0AEB2313}"/>
    <pc:docChg chg="undo custSel addSld delSld modSld">
      <pc:chgData name="COLARD, Martin" userId="928c8d0c-164c-4201-a74e-5361e98e456c" providerId="ADAL" clId="{CD3C3680-C325-49A9-86D9-F1FD0AEB2313}" dt="2025-11-14T23:45:48.521" v="1259" actId="1076"/>
      <pc:docMkLst>
        <pc:docMk/>
      </pc:docMkLst>
      <pc:sldChg chg="modSp mod">
        <pc:chgData name="COLARD, Martin" userId="928c8d0c-164c-4201-a74e-5361e98e456c" providerId="ADAL" clId="{CD3C3680-C325-49A9-86D9-F1FD0AEB2313}" dt="2025-11-14T22:30:24.840" v="10" actId="20577"/>
        <pc:sldMkLst>
          <pc:docMk/>
          <pc:sldMk cId="3094757435" sldId="270"/>
        </pc:sldMkLst>
        <pc:spChg chg="mod">
          <ac:chgData name="COLARD, Martin" userId="928c8d0c-164c-4201-a74e-5361e98e456c" providerId="ADAL" clId="{CD3C3680-C325-49A9-86D9-F1FD0AEB2313}" dt="2025-11-14T22:30:24.840" v="10" actId="20577"/>
          <ac:spMkLst>
            <pc:docMk/>
            <pc:sldMk cId="3094757435" sldId="270"/>
            <ac:spMk id="7" creationId="{3A27AB8B-FB0F-6B48-834B-AE0E3A2E65B1}"/>
          </ac:spMkLst>
        </pc:spChg>
      </pc:sldChg>
      <pc:sldChg chg="addSp delSp modSp mod">
        <pc:chgData name="COLARD, Martin" userId="928c8d0c-164c-4201-a74e-5361e98e456c" providerId="ADAL" clId="{CD3C3680-C325-49A9-86D9-F1FD0AEB2313}" dt="2025-11-14T22:31:01.925" v="15" actId="478"/>
        <pc:sldMkLst>
          <pc:docMk/>
          <pc:sldMk cId="341785022" sldId="272"/>
        </pc:sldMkLst>
        <pc:spChg chg="del">
          <ac:chgData name="COLARD, Martin" userId="928c8d0c-164c-4201-a74e-5361e98e456c" providerId="ADAL" clId="{CD3C3680-C325-49A9-86D9-F1FD0AEB2313}" dt="2025-11-14T22:31:01.925" v="15" actId="478"/>
          <ac:spMkLst>
            <pc:docMk/>
            <pc:sldMk cId="341785022" sldId="272"/>
            <ac:spMk id="10" creationId="{945A9A02-DC1F-4B6B-96E6-D9E525C2204E}"/>
          </ac:spMkLst>
        </pc:spChg>
        <pc:picChg chg="del">
          <ac:chgData name="COLARD, Martin" userId="928c8d0c-164c-4201-a74e-5361e98e456c" providerId="ADAL" clId="{CD3C3680-C325-49A9-86D9-F1FD0AEB2313}" dt="2025-11-14T22:30:29.648" v="11" actId="478"/>
          <ac:picMkLst>
            <pc:docMk/>
            <pc:sldMk cId="341785022" sldId="272"/>
            <ac:picMk id="3" creationId="{5533E087-2563-45BB-9C82-16C12D907C7A}"/>
          </ac:picMkLst>
        </pc:picChg>
        <pc:picChg chg="add mod">
          <ac:chgData name="COLARD, Martin" userId="928c8d0c-164c-4201-a74e-5361e98e456c" providerId="ADAL" clId="{CD3C3680-C325-49A9-86D9-F1FD0AEB2313}" dt="2025-11-14T22:31:00.026" v="14" actId="1076"/>
          <ac:picMkLst>
            <pc:docMk/>
            <pc:sldMk cId="341785022" sldId="272"/>
            <ac:picMk id="4" creationId="{350B9E32-9FE8-4033-A9E7-94611C37326E}"/>
          </ac:picMkLst>
        </pc:picChg>
      </pc:sldChg>
      <pc:sldChg chg="del">
        <pc:chgData name="COLARD, Martin" userId="928c8d0c-164c-4201-a74e-5361e98e456c" providerId="ADAL" clId="{CD3C3680-C325-49A9-86D9-F1FD0AEB2313}" dt="2025-11-14T22:31:03.801" v="16" actId="47"/>
        <pc:sldMkLst>
          <pc:docMk/>
          <pc:sldMk cId="1636875795" sldId="274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1875416462" sldId="276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391744396" sldId="277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196799245" sldId="278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343447008" sldId="279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492311493" sldId="280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727675728" sldId="282"/>
        </pc:sldMkLst>
      </pc:sldChg>
      <pc:sldChg chg="modSp add mod">
        <pc:chgData name="COLARD, Martin" userId="928c8d0c-164c-4201-a74e-5361e98e456c" providerId="ADAL" clId="{CD3C3680-C325-49A9-86D9-F1FD0AEB2313}" dt="2025-11-14T23:22:30.299" v="683"/>
        <pc:sldMkLst>
          <pc:docMk/>
          <pc:sldMk cId="1857332878" sldId="449"/>
        </pc:sldMkLst>
        <pc:spChg chg="mod">
          <ac:chgData name="COLARD, Martin" userId="928c8d0c-164c-4201-a74e-5361e98e456c" providerId="ADAL" clId="{CD3C3680-C325-49A9-86D9-F1FD0AEB2313}" dt="2025-11-14T23:21:23.748" v="609" actId="20577"/>
          <ac:spMkLst>
            <pc:docMk/>
            <pc:sldMk cId="1857332878" sldId="449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22:30.299" v="683"/>
          <ac:spMkLst>
            <pc:docMk/>
            <pc:sldMk cId="1857332878" sldId="449"/>
            <ac:spMk id="5" creationId="{C8483CC0-19EB-9241-9C86-E4591AF6AEBB}"/>
          </ac:spMkLst>
        </pc:spChg>
      </pc:sldChg>
      <pc:sldChg chg="modSp add mod">
        <pc:chgData name="COLARD, Martin" userId="928c8d0c-164c-4201-a74e-5361e98e456c" providerId="ADAL" clId="{CD3C3680-C325-49A9-86D9-F1FD0AEB2313}" dt="2025-11-14T23:27:32.651" v="819" actId="20577"/>
        <pc:sldMkLst>
          <pc:docMk/>
          <pc:sldMk cId="2310551737" sldId="450"/>
        </pc:sldMkLst>
        <pc:spChg chg="mod">
          <ac:chgData name="COLARD, Martin" userId="928c8d0c-164c-4201-a74e-5361e98e456c" providerId="ADAL" clId="{CD3C3680-C325-49A9-86D9-F1FD0AEB2313}" dt="2025-11-14T23:25:52.312" v="768" actId="1076"/>
          <ac:spMkLst>
            <pc:docMk/>
            <pc:sldMk cId="2310551737" sldId="450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26:13.942" v="775" actId="6549"/>
          <ac:spMkLst>
            <pc:docMk/>
            <pc:sldMk cId="2310551737" sldId="450"/>
            <ac:spMk id="7" creationId="{98196D3C-9849-6540-8B00-53F849BF98D3}"/>
          </ac:spMkLst>
        </pc:spChg>
        <pc:spChg chg="mod">
          <ac:chgData name="COLARD, Martin" userId="928c8d0c-164c-4201-a74e-5361e98e456c" providerId="ADAL" clId="{CD3C3680-C325-49A9-86D9-F1FD0AEB2313}" dt="2025-11-14T23:27:32.651" v="819" actId="20577"/>
          <ac:spMkLst>
            <pc:docMk/>
            <pc:sldMk cId="2310551737" sldId="450"/>
            <ac:spMk id="8" creationId="{38FFD9D4-87A1-2741-95FD-A9F78B75AF4C}"/>
          </ac:spMkLst>
        </pc:spChg>
      </pc:sldChg>
      <pc:sldChg chg="modSp add mod">
        <pc:chgData name="COLARD, Martin" userId="928c8d0c-164c-4201-a74e-5361e98e456c" providerId="ADAL" clId="{CD3C3680-C325-49A9-86D9-F1FD0AEB2313}" dt="2025-11-14T23:27:53.792" v="824" actId="207"/>
        <pc:sldMkLst>
          <pc:docMk/>
          <pc:sldMk cId="979095879" sldId="451"/>
        </pc:sldMkLst>
        <pc:spChg chg="mod">
          <ac:chgData name="COLARD, Martin" userId="928c8d0c-164c-4201-a74e-5361e98e456c" providerId="ADAL" clId="{CD3C3680-C325-49A9-86D9-F1FD0AEB2313}" dt="2025-11-14T23:27:53.792" v="824" actId="207"/>
          <ac:spMkLst>
            <pc:docMk/>
            <pc:sldMk cId="979095879" sldId="451"/>
            <ac:spMk id="2" creationId="{00000000-0000-0000-0000-000000000000}"/>
          </ac:spMkLst>
        </pc:spChg>
      </pc:sldChg>
      <pc:sldChg chg="addSp delSp modSp add mod delAnim">
        <pc:chgData name="COLARD, Martin" userId="928c8d0c-164c-4201-a74e-5361e98e456c" providerId="ADAL" clId="{CD3C3680-C325-49A9-86D9-F1FD0AEB2313}" dt="2025-11-14T23:31:04.365" v="923" actId="1076"/>
        <pc:sldMkLst>
          <pc:docMk/>
          <pc:sldMk cId="488074893" sldId="452"/>
        </pc:sldMkLst>
        <pc:spChg chg="mod">
          <ac:chgData name="COLARD, Martin" userId="928c8d0c-164c-4201-a74e-5361e98e456c" providerId="ADAL" clId="{CD3C3680-C325-49A9-86D9-F1FD0AEB2313}" dt="2025-11-14T23:28:41.739" v="845" actId="207"/>
          <ac:spMkLst>
            <pc:docMk/>
            <pc:sldMk cId="488074893" sldId="452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31:02.240" v="922" actId="6549"/>
          <ac:spMkLst>
            <pc:docMk/>
            <pc:sldMk cId="488074893" sldId="452"/>
            <ac:spMk id="5" creationId="{C8483CC0-19EB-9241-9C86-E4591AF6AEBB}"/>
          </ac:spMkLst>
        </pc:spChg>
        <pc:picChg chg="del mod">
          <ac:chgData name="COLARD, Martin" userId="928c8d0c-164c-4201-a74e-5361e98e456c" providerId="ADAL" clId="{CD3C3680-C325-49A9-86D9-F1FD0AEB2313}" dt="2025-11-14T23:30:55.296" v="918" actId="478"/>
          <ac:picMkLst>
            <pc:docMk/>
            <pc:sldMk cId="488074893" sldId="452"/>
            <ac:picMk id="3" creationId="{3654265D-B061-D341-BB57-211778040C38}"/>
          </ac:picMkLst>
        </pc:picChg>
        <pc:picChg chg="add mod">
          <ac:chgData name="COLARD, Martin" userId="928c8d0c-164c-4201-a74e-5361e98e456c" providerId="ADAL" clId="{CD3C3680-C325-49A9-86D9-F1FD0AEB2313}" dt="2025-11-14T23:31:04.365" v="923" actId="1076"/>
          <ac:picMkLst>
            <pc:docMk/>
            <pc:sldMk cId="488074893" sldId="452"/>
            <ac:picMk id="6" creationId="{467789B6-071D-4D4C-A6F2-CBD517956712}"/>
          </ac:picMkLst>
        </pc:picChg>
      </pc:sldChg>
      <pc:sldChg chg="modSp add mod">
        <pc:chgData name="COLARD, Martin" userId="928c8d0c-164c-4201-a74e-5361e98e456c" providerId="ADAL" clId="{CD3C3680-C325-49A9-86D9-F1FD0AEB2313}" dt="2025-11-14T23:21:05.491" v="594" actId="6549"/>
        <pc:sldMkLst>
          <pc:docMk/>
          <pc:sldMk cId="2884357256" sldId="457"/>
        </pc:sldMkLst>
        <pc:spChg chg="mod">
          <ac:chgData name="COLARD, Martin" userId="928c8d0c-164c-4201-a74e-5361e98e456c" providerId="ADAL" clId="{CD3C3680-C325-49A9-86D9-F1FD0AEB2313}" dt="2025-11-14T23:21:05.491" v="594" actId="6549"/>
          <ac:spMkLst>
            <pc:docMk/>
            <pc:sldMk cId="2884357256" sldId="457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21:00.589" v="579" actId="207"/>
          <ac:spMkLst>
            <pc:docMk/>
            <pc:sldMk cId="2884357256" sldId="457"/>
            <ac:spMk id="7" creationId="{2E49BA82-2C4D-AF4B-87AC-36431B6A8D30}"/>
          </ac:spMkLst>
        </pc:spChg>
      </pc:sldChg>
      <pc:sldChg chg="modSp add mod">
        <pc:chgData name="COLARD, Martin" userId="928c8d0c-164c-4201-a74e-5361e98e456c" providerId="ADAL" clId="{CD3C3680-C325-49A9-86D9-F1FD0AEB2313}" dt="2025-11-14T23:22:44.290" v="701" actId="6549"/>
        <pc:sldMkLst>
          <pc:docMk/>
          <pc:sldMk cId="1023124340" sldId="458"/>
        </pc:sldMkLst>
        <pc:spChg chg="mod">
          <ac:chgData name="COLARD, Martin" userId="928c8d0c-164c-4201-a74e-5361e98e456c" providerId="ADAL" clId="{CD3C3680-C325-49A9-86D9-F1FD0AEB2313}" dt="2025-11-14T23:22:38.347" v="700" actId="20577"/>
          <ac:spMkLst>
            <pc:docMk/>
            <pc:sldMk cId="1023124340" sldId="458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21:33.985" v="612" actId="1076"/>
          <ac:spMkLst>
            <pc:docMk/>
            <pc:sldMk cId="1023124340" sldId="458"/>
            <ac:spMk id="3" creationId="{221F9C09-EE02-EC4F-A202-30FCB9243A65}"/>
          </ac:spMkLst>
        </pc:spChg>
        <pc:spChg chg="mod">
          <ac:chgData name="COLARD, Martin" userId="928c8d0c-164c-4201-a74e-5361e98e456c" providerId="ADAL" clId="{CD3C3680-C325-49A9-86D9-F1FD0AEB2313}" dt="2025-11-14T23:22:44.290" v="701" actId="6549"/>
          <ac:spMkLst>
            <pc:docMk/>
            <pc:sldMk cId="1023124340" sldId="458"/>
            <ac:spMk id="5" creationId="{C8483CC0-19EB-9241-9C86-E4591AF6AEBB}"/>
          </ac:spMkLst>
        </pc:spChg>
        <pc:picChg chg="mod">
          <ac:chgData name="COLARD, Martin" userId="928c8d0c-164c-4201-a74e-5361e98e456c" providerId="ADAL" clId="{CD3C3680-C325-49A9-86D9-F1FD0AEB2313}" dt="2025-11-14T23:21:33.985" v="612" actId="1076"/>
          <ac:picMkLst>
            <pc:docMk/>
            <pc:sldMk cId="1023124340" sldId="458"/>
            <ac:picMk id="4" creationId="{D0473FFC-05AC-5645-99F1-122B709EB44A}"/>
          </ac:picMkLst>
        </pc:picChg>
      </pc:sldChg>
      <pc:sldChg chg="modSp add mod">
        <pc:chgData name="COLARD, Martin" userId="928c8d0c-164c-4201-a74e-5361e98e456c" providerId="ADAL" clId="{CD3C3680-C325-49A9-86D9-F1FD0AEB2313}" dt="2025-11-14T23:23:33.232" v="751" actId="20577"/>
        <pc:sldMkLst>
          <pc:docMk/>
          <pc:sldMk cId="1572608792" sldId="459"/>
        </pc:sldMkLst>
        <pc:spChg chg="mod">
          <ac:chgData name="COLARD, Martin" userId="928c8d0c-164c-4201-a74e-5361e98e456c" providerId="ADAL" clId="{CD3C3680-C325-49A9-86D9-F1FD0AEB2313}" dt="2025-11-14T23:22:56.174" v="716" actId="20577"/>
          <ac:spMkLst>
            <pc:docMk/>
            <pc:sldMk cId="1572608792" sldId="459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23:33.232" v="751" actId="20577"/>
          <ac:spMkLst>
            <pc:docMk/>
            <pc:sldMk cId="1572608792" sldId="459"/>
            <ac:spMk id="5" creationId="{C8483CC0-19EB-9241-9C86-E4591AF6AEBB}"/>
          </ac:spMkLst>
        </pc:spChg>
      </pc:sldChg>
      <pc:sldChg chg="modSp add del mod">
        <pc:chgData name="COLARD, Martin" userId="928c8d0c-164c-4201-a74e-5361e98e456c" providerId="ADAL" clId="{CD3C3680-C325-49A9-86D9-F1FD0AEB2313}" dt="2025-11-14T23:23:43.229" v="752" actId="47"/>
        <pc:sldMkLst>
          <pc:docMk/>
          <pc:sldMk cId="567055279" sldId="460"/>
        </pc:sldMkLst>
        <pc:spChg chg="mod">
          <ac:chgData name="COLARD, Martin" userId="928c8d0c-164c-4201-a74e-5361e98e456c" providerId="ADAL" clId="{CD3C3680-C325-49A9-86D9-F1FD0AEB2313}" dt="2025-11-14T23:20:51.865" v="569" actId="27636"/>
          <ac:spMkLst>
            <pc:docMk/>
            <pc:sldMk cId="567055279" sldId="460"/>
            <ac:spMk id="2" creationId="{00000000-0000-0000-0000-000000000000}"/>
          </ac:spMkLst>
        </pc:spChg>
      </pc:sldChg>
      <pc:sldChg chg="modSp add del mod">
        <pc:chgData name="COLARD, Martin" userId="928c8d0c-164c-4201-a74e-5361e98e456c" providerId="ADAL" clId="{CD3C3680-C325-49A9-86D9-F1FD0AEB2313}" dt="2025-11-14T23:23:56.193" v="755" actId="2696"/>
        <pc:sldMkLst>
          <pc:docMk/>
          <pc:sldMk cId="1538107576" sldId="461"/>
        </pc:sldMkLst>
        <pc:spChg chg="mod">
          <ac:chgData name="COLARD, Martin" userId="928c8d0c-164c-4201-a74e-5361e98e456c" providerId="ADAL" clId="{CD3C3680-C325-49A9-86D9-F1FD0AEB2313}" dt="2025-11-14T23:23:48.793" v="754" actId="1076"/>
          <ac:spMkLst>
            <pc:docMk/>
            <pc:sldMk cId="1538107576" sldId="461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23:48.793" v="754" actId="1076"/>
          <ac:spMkLst>
            <pc:docMk/>
            <pc:sldMk cId="1538107576" sldId="461"/>
            <ac:spMk id="5" creationId="{C8483CC0-19EB-9241-9C86-E4591AF6AEBB}"/>
          </ac:spMkLst>
        </pc:spChg>
        <pc:spChg chg="mod">
          <ac:chgData name="COLARD, Martin" userId="928c8d0c-164c-4201-a74e-5361e98e456c" providerId="ADAL" clId="{CD3C3680-C325-49A9-86D9-F1FD0AEB2313}" dt="2025-11-14T23:23:48.793" v="754" actId="1076"/>
          <ac:spMkLst>
            <pc:docMk/>
            <pc:sldMk cId="1538107576" sldId="461"/>
            <ac:spMk id="6" creationId="{8B53728C-7833-9240-BD98-ADF4D0FDA5CD}"/>
          </ac:spMkLst>
        </pc:spChg>
      </pc:sldChg>
      <pc:sldChg chg="addSp delSp modSp add mod">
        <pc:chgData name="COLARD, Martin" userId="928c8d0c-164c-4201-a74e-5361e98e456c" providerId="ADAL" clId="{CD3C3680-C325-49A9-86D9-F1FD0AEB2313}" dt="2025-11-14T23:25:38.186" v="766" actId="478"/>
        <pc:sldMkLst>
          <pc:docMk/>
          <pc:sldMk cId="2798926007" sldId="461"/>
        </pc:sldMkLst>
        <pc:spChg chg="del">
          <ac:chgData name="COLARD, Martin" userId="928c8d0c-164c-4201-a74e-5361e98e456c" providerId="ADAL" clId="{CD3C3680-C325-49A9-86D9-F1FD0AEB2313}" dt="2025-11-14T23:25:38.186" v="766" actId="478"/>
          <ac:spMkLst>
            <pc:docMk/>
            <pc:sldMk cId="2798926007" sldId="461"/>
            <ac:spMk id="2" creationId="{00000000-0000-0000-0000-000000000000}"/>
          </ac:spMkLst>
        </pc:spChg>
        <pc:spChg chg="add mod">
          <ac:chgData name="COLARD, Martin" userId="928c8d0c-164c-4201-a74e-5361e98e456c" providerId="ADAL" clId="{CD3C3680-C325-49A9-86D9-F1FD0AEB2313}" dt="2025-11-14T23:25:38.186" v="766" actId="478"/>
          <ac:spMkLst>
            <pc:docMk/>
            <pc:sldMk cId="2798926007" sldId="461"/>
            <ac:spMk id="4" creationId="{844DBC2D-B676-4546-9FC5-247312EBEE60}"/>
          </ac:spMkLst>
        </pc:spChg>
        <pc:spChg chg="mod">
          <ac:chgData name="COLARD, Martin" userId="928c8d0c-164c-4201-a74e-5361e98e456c" providerId="ADAL" clId="{CD3C3680-C325-49A9-86D9-F1FD0AEB2313}" dt="2025-11-14T23:25:32.477" v="765" actId="20577"/>
          <ac:spMkLst>
            <pc:docMk/>
            <pc:sldMk cId="2798926007" sldId="461"/>
            <ac:spMk id="5" creationId="{C8483CC0-19EB-9241-9C86-E4591AF6AEBB}"/>
          </ac:spMkLst>
        </pc:spChg>
        <pc:spChg chg="mod">
          <ac:chgData name="COLARD, Martin" userId="928c8d0c-164c-4201-a74e-5361e98e456c" providerId="ADAL" clId="{CD3C3680-C325-49A9-86D9-F1FD0AEB2313}" dt="2025-11-14T23:24:18.534" v="759" actId="6549"/>
          <ac:spMkLst>
            <pc:docMk/>
            <pc:sldMk cId="2798926007" sldId="461"/>
            <ac:spMk id="6" creationId="{8B53728C-7833-9240-BD98-ADF4D0FDA5CD}"/>
          </ac:spMkLst>
        </pc:spChg>
      </pc:sldChg>
      <pc:sldChg chg="modSp add mod">
        <pc:chgData name="COLARD, Martin" userId="928c8d0c-164c-4201-a74e-5361e98e456c" providerId="ADAL" clId="{CD3C3680-C325-49A9-86D9-F1FD0AEB2313}" dt="2025-11-14T23:28:34.392" v="844" actId="20577"/>
        <pc:sldMkLst>
          <pc:docMk/>
          <pc:sldMk cId="2992136327" sldId="462"/>
        </pc:sldMkLst>
        <pc:spChg chg="mod">
          <ac:chgData name="COLARD, Martin" userId="928c8d0c-164c-4201-a74e-5361e98e456c" providerId="ADAL" clId="{CD3C3680-C325-49A9-86D9-F1FD0AEB2313}" dt="2025-11-14T23:28:06.437" v="831" actId="20577"/>
          <ac:spMkLst>
            <pc:docMk/>
            <pc:sldMk cId="2992136327" sldId="462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28:34.392" v="844" actId="20577"/>
          <ac:spMkLst>
            <pc:docMk/>
            <pc:sldMk cId="2992136327" sldId="462"/>
            <ac:spMk id="5" creationId="{C8483CC0-19EB-9241-9C86-E4591AF6AEBB}"/>
          </ac:spMkLst>
        </pc:spChg>
      </pc:sldChg>
      <pc:sldChg chg="modSp add del mod">
        <pc:chgData name="COLARD, Martin" userId="928c8d0c-164c-4201-a74e-5361e98e456c" providerId="ADAL" clId="{CD3C3680-C325-49A9-86D9-F1FD0AEB2313}" dt="2025-11-14T23:31:55.321" v="925" actId="47"/>
        <pc:sldMkLst>
          <pc:docMk/>
          <pc:sldMk cId="2997476141" sldId="463"/>
        </pc:sldMkLst>
        <pc:spChg chg="mod">
          <ac:chgData name="COLARD, Martin" userId="928c8d0c-164c-4201-a74e-5361e98e456c" providerId="ADAL" clId="{CD3C3680-C325-49A9-86D9-F1FD0AEB2313}" dt="2025-11-14T23:31:52.760" v="924" actId="207"/>
          <ac:spMkLst>
            <pc:docMk/>
            <pc:sldMk cId="2997476141" sldId="463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31:52.760" v="924" actId="207"/>
          <ac:spMkLst>
            <pc:docMk/>
            <pc:sldMk cId="2997476141" sldId="463"/>
            <ac:spMk id="5" creationId="{C8483CC0-19EB-9241-9C86-E4591AF6AEBB}"/>
          </ac:spMkLst>
        </pc:spChg>
      </pc:sldChg>
      <pc:sldChg chg="modSp add mod">
        <pc:chgData name="COLARD, Martin" userId="928c8d0c-164c-4201-a74e-5361e98e456c" providerId="ADAL" clId="{CD3C3680-C325-49A9-86D9-F1FD0AEB2313}" dt="2025-11-14T23:35:39.244" v="1050" actId="14100"/>
        <pc:sldMkLst>
          <pc:docMk/>
          <pc:sldMk cId="283733789" sldId="472"/>
        </pc:sldMkLst>
        <pc:spChg chg="mod">
          <ac:chgData name="COLARD, Martin" userId="928c8d0c-164c-4201-a74e-5361e98e456c" providerId="ADAL" clId="{CD3C3680-C325-49A9-86D9-F1FD0AEB2313}" dt="2025-11-14T23:35:25.040" v="1046" actId="20577"/>
          <ac:spMkLst>
            <pc:docMk/>
            <pc:sldMk cId="283733789" sldId="472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35:39.244" v="1050" actId="14100"/>
          <ac:spMkLst>
            <pc:docMk/>
            <pc:sldMk cId="283733789" sldId="472"/>
            <ac:spMk id="16" creationId="{A3634249-5E05-A146-894A-3FBF36090B09}"/>
          </ac:spMkLst>
        </pc:spChg>
        <pc:spChg chg="mod">
          <ac:chgData name="COLARD, Martin" userId="928c8d0c-164c-4201-a74e-5361e98e456c" providerId="ADAL" clId="{CD3C3680-C325-49A9-86D9-F1FD0AEB2313}" dt="2025-11-14T23:35:35.452" v="1049" actId="14100"/>
          <ac:spMkLst>
            <pc:docMk/>
            <pc:sldMk cId="283733789" sldId="472"/>
            <ac:spMk id="17" creationId="{902C697F-8590-F74F-9004-9D261220A532}"/>
          </ac:spMkLst>
        </pc:spChg>
        <pc:spChg chg="mod">
          <ac:chgData name="COLARD, Martin" userId="928c8d0c-164c-4201-a74e-5361e98e456c" providerId="ADAL" clId="{CD3C3680-C325-49A9-86D9-F1FD0AEB2313}" dt="2025-11-14T23:35:30.016" v="1048" actId="207"/>
          <ac:spMkLst>
            <pc:docMk/>
            <pc:sldMk cId="283733789" sldId="472"/>
            <ac:spMk id="19" creationId="{4C15A71A-A7E4-0E4A-9A49-6787B1886ED2}"/>
          </ac:spMkLst>
        </pc:spChg>
      </pc:sldChg>
      <pc:sldChg chg="modSp add mod">
        <pc:chgData name="COLARD, Martin" userId="928c8d0c-164c-4201-a74e-5361e98e456c" providerId="ADAL" clId="{CD3C3680-C325-49A9-86D9-F1FD0AEB2313}" dt="2025-11-14T23:35:14.860" v="1035" actId="20577"/>
        <pc:sldMkLst>
          <pc:docMk/>
          <pc:sldMk cId="2949539979" sldId="475"/>
        </pc:sldMkLst>
        <pc:spChg chg="mod">
          <ac:chgData name="COLARD, Martin" userId="928c8d0c-164c-4201-a74e-5361e98e456c" providerId="ADAL" clId="{CD3C3680-C325-49A9-86D9-F1FD0AEB2313}" dt="2025-11-14T23:35:03.154" v="1031" actId="20577"/>
          <ac:spMkLst>
            <pc:docMk/>
            <pc:sldMk cId="2949539979" sldId="475"/>
            <ac:spMk id="2" creationId="{00000000-0000-0000-0000-000000000000}"/>
          </ac:spMkLst>
        </pc:spChg>
        <pc:graphicFrameChg chg="modGraphic">
          <ac:chgData name="COLARD, Martin" userId="928c8d0c-164c-4201-a74e-5361e98e456c" providerId="ADAL" clId="{CD3C3680-C325-49A9-86D9-F1FD0AEB2313}" dt="2025-11-14T23:35:14.860" v="1035" actId="20577"/>
          <ac:graphicFrameMkLst>
            <pc:docMk/>
            <pc:sldMk cId="2949539979" sldId="475"/>
            <ac:graphicFrameMk id="16" creationId="{461EA6D2-DD8C-954F-B15F-F9DEA13E422E}"/>
          </ac:graphicFrameMkLst>
        </pc:graphicFrameChg>
      </pc:sldChg>
      <pc:sldChg chg="addSp delSp modSp add mod">
        <pc:chgData name="COLARD, Martin" userId="928c8d0c-164c-4201-a74e-5361e98e456c" providerId="ADAL" clId="{CD3C3680-C325-49A9-86D9-F1FD0AEB2313}" dt="2025-11-14T23:35:50.323" v="1051" actId="478"/>
        <pc:sldMkLst>
          <pc:docMk/>
          <pc:sldMk cId="1054509488" sldId="476"/>
        </pc:sldMkLst>
        <pc:spChg chg="del mod">
          <ac:chgData name="COLARD, Martin" userId="928c8d0c-164c-4201-a74e-5361e98e456c" providerId="ADAL" clId="{CD3C3680-C325-49A9-86D9-F1FD0AEB2313}" dt="2025-11-14T23:35:50.323" v="1051" actId="478"/>
          <ac:spMkLst>
            <pc:docMk/>
            <pc:sldMk cId="1054509488" sldId="476"/>
            <ac:spMk id="2" creationId="{00000000-0000-0000-0000-000000000000}"/>
          </ac:spMkLst>
        </pc:spChg>
        <pc:spChg chg="add mod">
          <ac:chgData name="COLARD, Martin" userId="928c8d0c-164c-4201-a74e-5361e98e456c" providerId="ADAL" clId="{CD3C3680-C325-49A9-86D9-F1FD0AEB2313}" dt="2025-11-14T23:35:50.323" v="1051" actId="478"/>
          <ac:spMkLst>
            <pc:docMk/>
            <pc:sldMk cId="1054509488" sldId="476"/>
            <ac:spMk id="5" creationId="{E8B43C1E-B764-4632-A0C0-7AFBF6DFE685}"/>
          </ac:spMkLst>
        </pc:spChg>
      </pc:sldChg>
      <pc:sldChg chg="modSp add mod">
        <pc:chgData name="COLARD, Martin" userId="928c8d0c-164c-4201-a74e-5361e98e456c" providerId="ADAL" clId="{CD3C3680-C325-49A9-86D9-F1FD0AEB2313}" dt="2025-11-14T23:37:20.390" v="1225" actId="20577"/>
        <pc:sldMkLst>
          <pc:docMk/>
          <pc:sldMk cId="3955483683" sldId="477"/>
        </pc:sldMkLst>
        <pc:spChg chg="mod">
          <ac:chgData name="COLARD, Martin" userId="928c8d0c-164c-4201-a74e-5361e98e456c" providerId="ADAL" clId="{CD3C3680-C325-49A9-86D9-F1FD0AEB2313}" dt="2025-11-14T23:36:00.297" v="1064" actId="20577"/>
          <ac:spMkLst>
            <pc:docMk/>
            <pc:sldMk cId="3955483683" sldId="477"/>
            <ac:spMk id="2" creationId="{00000000-0000-0000-0000-000000000000}"/>
          </ac:spMkLst>
        </pc:spChg>
        <pc:graphicFrameChg chg="modGraphic">
          <ac:chgData name="COLARD, Martin" userId="928c8d0c-164c-4201-a74e-5361e98e456c" providerId="ADAL" clId="{CD3C3680-C325-49A9-86D9-F1FD0AEB2313}" dt="2025-11-14T23:37:20.390" v="1225" actId="20577"/>
          <ac:graphicFrameMkLst>
            <pc:docMk/>
            <pc:sldMk cId="3955483683" sldId="477"/>
            <ac:graphicFrameMk id="9" creationId="{DE9BF25C-311A-3D40-ABC7-EAACEF37A696}"/>
          </ac:graphicFrameMkLst>
        </pc:graphicFrameChg>
      </pc:sldChg>
      <pc:sldChg chg="modSp add mod">
        <pc:chgData name="COLARD, Martin" userId="928c8d0c-164c-4201-a74e-5361e98e456c" providerId="ADAL" clId="{CD3C3680-C325-49A9-86D9-F1FD0AEB2313}" dt="2025-11-14T23:37:29.332" v="1227" actId="1076"/>
        <pc:sldMkLst>
          <pc:docMk/>
          <pc:sldMk cId="404080669" sldId="478"/>
        </pc:sldMkLst>
        <pc:spChg chg="mod">
          <ac:chgData name="COLARD, Martin" userId="928c8d0c-164c-4201-a74e-5361e98e456c" providerId="ADAL" clId="{CD3C3680-C325-49A9-86D9-F1FD0AEB2313}" dt="2025-11-14T23:37:29.332" v="1227" actId="1076"/>
          <ac:spMkLst>
            <pc:docMk/>
            <pc:sldMk cId="404080669" sldId="478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37:29.332" v="1227" actId="1076"/>
          <ac:spMkLst>
            <pc:docMk/>
            <pc:sldMk cId="404080669" sldId="478"/>
            <ac:spMk id="4" creationId="{B34F8E78-4311-D44C-A141-002AE0F07166}"/>
          </ac:spMkLst>
        </pc:spChg>
        <pc:spChg chg="mod">
          <ac:chgData name="COLARD, Martin" userId="928c8d0c-164c-4201-a74e-5361e98e456c" providerId="ADAL" clId="{CD3C3680-C325-49A9-86D9-F1FD0AEB2313}" dt="2025-11-14T23:37:29.332" v="1227" actId="1076"/>
          <ac:spMkLst>
            <pc:docMk/>
            <pc:sldMk cId="404080669" sldId="478"/>
            <ac:spMk id="5" creationId="{8DC26C7B-CBD0-4747-8D34-8B362B247462}"/>
          </ac:spMkLst>
        </pc:spChg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3076503154" sldId="586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3736144904" sldId="588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3339533212" sldId="589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937819526" sldId="598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682700926" sldId="599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3761468642" sldId="600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258158686" sldId="601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713941746" sldId="604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781166146" sldId="605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1476824080" sldId="612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149254" sldId="614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934050781" sldId="616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544586167" sldId="647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414012510" sldId="661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344852813" sldId="686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813527461" sldId="689"/>
        </pc:sldMkLst>
      </pc:sldChg>
      <pc:sldChg chg="modSp add mod">
        <pc:chgData name="COLARD, Martin" userId="928c8d0c-164c-4201-a74e-5361e98e456c" providerId="ADAL" clId="{CD3C3680-C325-49A9-86D9-F1FD0AEB2313}" dt="2025-11-14T23:29:31.204" v="914" actId="21"/>
        <pc:sldMkLst>
          <pc:docMk/>
          <pc:sldMk cId="4072300116" sldId="766"/>
        </pc:sldMkLst>
        <pc:spChg chg="mod">
          <ac:chgData name="COLARD, Martin" userId="928c8d0c-164c-4201-a74e-5361e98e456c" providerId="ADAL" clId="{CD3C3680-C325-49A9-86D9-F1FD0AEB2313}" dt="2025-11-14T23:29:04.710" v="849" actId="1076"/>
          <ac:spMkLst>
            <pc:docMk/>
            <pc:sldMk cId="4072300116" sldId="766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29:31.204" v="914" actId="21"/>
          <ac:spMkLst>
            <pc:docMk/>
            <pc:sldMk cId="4072300116" sldId="766"/>
            <ac:spMk id="6" creationId="{848D03C3-4962-7F40-8F04-B8FD6B12A589}"/>
          </ac:spMkLst>
        </pc:spChg>
        <pc:picChg chg="mod">
          <ac:chgData name="COLARD, Martin" userId="928c8d0c-164c-4201-a74e-5361e98e456c" providerId="ADAL" clId="{CD3C3680-C325-49A9-86D9-F1FD0AEB2313}" dt="2025-11-14T23:29:01.764" v="848" actId="207"/>
          <ac:picMkLst>
            <pc:docMk/>
            <pc:sldMk cId="4072300116" sldId="766"/>
            <ac:picMk id="3" creationId="{54509D13-F5B1-0C47-9A01-43EEB6335FCE}"/>
          </ac:picMkLst>
        </pc:picChg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4247637601" sldId="771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97522969" sldId="773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382148991" sldId="774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3668777125" sldId="789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3112539649" sldId="790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2703533904" sldId="791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303147225" sldId="792"/>
        </pc:sldMkLst>
      </pc:sldChg>
      <pc:sldChg chg="del">
        <pc:chgData name="COLARD, Martin" userId="928c8d0c-164c-4201-a74e-5361e98e456c" providerId="ADAL" clId="{CD3C3680-C325-49A9-86D9-F1FD0AEB2313}" dt="2025-11-14T22:39:25.408" v="347" actId="47"/>
        <pc:sldMkLst>
          <pc:docMk/>
          <pc:sldMk cId="3401420382" sldId="793"/>
        </pc:sldMkLst>
      </pc:sldChg>
      <pc:sldChg chg="addSp delSp modSp add mod delAnim">
        <pc:chgData name="COLARD, Martin" userId="928c8d0c-164c-4201-a74e-5361e98e456c" providerId="ADAL" clId="{CD3C3680-C325-49A9-86D9-F1FD0AEB2313}" dt="2025-11-14T22:42:47.769" v="367" actId="20577"/>
        <pc:sldMkLst>
          <pc:docMk/>
          <pc:sldMk cId="3246380259" sldId="917"/>
        </pc:sldMkLst>
        <pc:spChg chg="del mod">
          <ac:chgData name="COLARD, Martin" userId="928c8d0c-164c-4201-a74e-5361e98e456c" providerId="ADAL" clId="{CD3C3680-C325-49A9-86D9-F1FD0AEB2313}" dt="2025-11-14T22:42:06.180" v="352" actId="478"/>
          <ac:spMkLst>
            <pc:docMk/>
            <pc:sldMk cId="3246380259" sldId="917"/>
            <ac:spMk id="5" creationId="{110FA104-AA46-2C40-8447-5A9032687AF0}"/>
          </ac:spMkLst>
        </pc:spChg>
        <pc:spChg chg="add mod">
          <ac:chgData name="COLARD, Martin" userId="928c8d0c-164c-4201-a74e-5361e98e456c" providerId="ADAL" clId="{CD3C3680-C325-49A9-86D9-F1FD0AEB2313}" dt="2025-11-14T22:42:47.769" v="367" actId="20577"/>
          <ac:spMkLst>
            <pc:docMk/>
            <pc:sldMk cId="3246380259" sldId="917"/>
            <ac:spMk id="30" creationId="{C9553BC2-6DB8-4118-8FB4-35949B9C490E}"/>
          </ac:spMkLst>
        </pc:spChg>
        <pc:spChg chg="del mod">
          <ac:chgData name="COLARD, Martin" userId="928c8d0c-164c-4201-a74e-5361e98e456c" providerId="ADAL" clId="{CD3C3680-C325-49A9-86D9-F1FD0AEB2313}" dt="2025-11-14T22:42:06.180" v="352" actId="478"/>
          <ac:spMkLst>
            <pc:docMk/>
            <pc:sldMk cId="3246380259" sldId="917"/>
            <ac:spMk id="35" creationId="{38296F6E-ABFB-2F4F-BD57-010CF6748309}"/>
          </ac:spMkLst>
        </pc:spChg>
        <pc:spChg chg="mod">
          <ac:chgData name="COLARD, Martin" userId="928c8d0c-164c-4201-a74e-5361e98e456c" providerId="ADAL" clId="{CD3C3680-C325-49A9-86D9-F1FD0AEB2313}" dt="2025-11-14T22:31:54.683" v="82" actId="6549"/>
          <ac:spMkLst>
            <pc:docMk/>
            <pc:sldMk cId="3246380259" sldId="917"/>
            <ac:spMk id="36" creationId="{165543AF-BBE5-407F-BFD9-468533635348}"/>
          </ac:spMkLst>
        </pc:spChg>
        <pc:spChg chg="del mod">
          <ac:chgData name="COLARD, Martin" userId="928c8d0c-164c-4201-a74e-5361e98e456c" providerId="ADAL" clId="{CD3C3680-C325-49A9-86D9-F1FD0AEB2313}" dt="2025-11-14T22:42:06.180" v="352" actId="478"/>
          <ac:spMkLst>
            <pc:docMk/>
            <pc:sldMk cId="3246380259" sldId="917"/>
            <ac:spMk id="37" creationId="{E044C23A-64FC-7F47-9F47-3DAB7BC2F477}"/>
          </ac:spMkLst>
        </pc:spChg>
        <pc:spChg chg="del mod">
          <ac:chgData name="COLARD, Martin" userId="928c8d0c-164c-4201-a74e-5361e98e456c" providerId="ADAL" clId="{CD3C3680-C325-49A9-86D9-F1FD0AEB2313}" dt="2025-11-14T22:42:06.180" v="352" actId="478"/>
          <ac:spMkLst>
            <pc:docMk/>
            <pc:sldMk cId="3246380259" sldId="917"/>
            <ac:spMk id="38" creationId="{B4895A35-6D94-4940-93A4-AF1C636D541B}"/>
          </ac:spMkLst>
        </pc:spChg>
        <pc:spChg chg="del mod">
          <ac:chgData name="COLARD, Martin" userId="928c8d0c-164c-4201-a74e-5361e98e456c" providerId="ADAL" clId="{CD3C3680-C325-49A9-86D9-F1FD0AEB2313}" dt="2025-11-14T22:42:06.180" v="352" actId="478"/>
          <ac:spMkLst>
            <pc:docMk/>
            <pc:sldMk cId="3246380259" sldId="917"/>
            <ac:spMk id="39" creationId="{B81C4E35-DC38-624C-9E0E-E3D33C72ED5D}"/>
          </ac:spMkLst>
        </pc:spChg>
        <pc:spChg chg="del mod">
          <ac:chgData name="COLARD, Martin" userId="928c8d0c-164c-4201-a74e-5361e98e456c" providerId="ADAL" clId="{CD3C3680-C325-49A9-86D9-F1FD0AEB2313}" dt="2025-11-14T22:42:06.180" v="352" actId="478"/>
          <ac:spMkLst>
            <pc:docMk/>
            <pc:sldMk cId="3246380259" sldId="917"/>
            <ac:spMk id="59" creationId="{5CEBA64D-F6AA-9D46-B9E3-4C5DB25ED373}"/>
          </ac:spMkLst>
        </pc:spChg>
        <pc:spChg chg="del mod">
          <ac:chgData name="COLARD, Martin" userId="928c8d0c-164c-4201-a74e-5361e98e456c" providerId="ADAL" clId="{CD3C3680-C325-49A9-86D9-F1FD0AEB2313}" dt="2025-11-14T22:42:06.180" v="352" actId="478"/>
          <ac:spMkLst>
            <pc:docMk/>
            <pc:sldMk cId="3246380259" sldId="917"/>
            <ac:spMk id="82" creationId="{35C974C1-9260-9944-AF56-F5AB17A61C97}"/>
          </ac:spMkLst>
        </pc:spChg>
        <pc:spChg chg="del mod">
          <ac:chgData name="COLARD, Martin" userId="928c8d0c-164c-4201-a74e-5361e98e456c" providerId="ADAL" clId="{CD3C3680-C325-49A9-86D9-F1FD0AEB2313}" dt="2025-11-14T22:42:06.180" v="352" actId="478"/>
          <ac:spMkLst>
            <pc:docMk/>
            <pc:sldMk cId="3246380259" sldId="917"/>
            <ac:spMk id="89" creationId="{C1CF3FE0-743F-A04F-A932-3C41E570F9B4}"/>
          </ac:spMkLst>
        </pc:spChg>
        <pc:spChg chg="del mod">
          <ac:chgData name="COLARD, Martin" userId="928c8d0c-164c-4201-a74e-5361e98e456c" providerId="ADAL" clId="{CD3C3680-C325-49A9-86D9-F1FD0AEB2313}" dt="2025-11-14T22:42:06.180" v="352" actId="478"/>
          <ac:spMkLst>
            <pc:docMk/>
            <pc:sldMk cId="3246380259" sldId="917"/>
            <ac:spMk id="90" creationId="{5A2A5CAA-150C-5748-A96A-5DDD44C07286}"/>
          </ac:spMkLst>
        </pc:spChg>
        <pc:spChg chg="del">
          <ac:chgData name="COLARD, Martin" userId="928c8d0c-164c-4201-a74e-5361e98e456c" providerId="ADAL" clId="{CD3C3680-C325-49A9-86D9-F1FD0AEB2313}" dt="2025-11-14T22:42:06.180" v="352" actId="478"/>
          <ac:spMkLst>
            <pc:docMk/>
            <pc:sldMk cId="3246380259" sldId="917"/>
            <ac:spMk id="108" creationId="{8E86E0F7-9FFC-2F48-94C8-75920FB9E045}"/>
          </ac:spMkLst>
        </pc:spChg>
        <pc:spChg chg="del mod">
          <ac:chgData name="COLARD, Martin" userId="928c8d0c-164c-4201-a74e-5361e98e456c" providerId="ADAL" clId="{CD3C3680-C325-49A9-86D9-F1FD0AEB2313}" dt="2025-11-14T22:31:27.959" v="25" actId="478"/>
          <ac:spMkLst>
            <pc:docMk/>
            <pc:sldMk cId="3246380259" sldId="917"/>
            <ac:spMk id="114" creationId="{B37C002E-D03C-384A-99E2-E743AA1006C2}"/>
          </ac:spMkLst>
        </pc:spChg>
        <pc:spChg chg="del">
          <ac:chgData name="COLARD, Martin" userId="928c8d0c-164c-4201-a74e-5361e98e456c" providerId="ADAL" clId="{CD3C3680-C325-49A9-86D9-F1FD0AEB2313}" dt="2025-11-14T22:31:29.970" v="26" actId="478"/>
          <ac:spMkLst>
            <pc:docMk/>
            <pc:sldMk cId="3246380259" sldId="917"/>
            <ac:spMk id="115" creationId="{8A572FC1-9B09-7C49-9296-9B23C94DB487}"/>
          </ac:spMkLst>
        </pc:spChg>
        <pc:spChg chg="del mod">
          <ac:chgData name="COLARD, Martin" userId="928c8d0c-164c-4201-a74e-5361e98e456c" providerId="ADAL" clId="{CD3C3680-C325-49A9-86D9-F1FD0AEB2313}" dt="2025-11-14T22:42:06.180" v="352" actId="478"/>
          <ac:spMkLst>
            <pc:docMk/>
            <pc:sldMk cId="3246380259" sldId="917"/>
            <ac:spMk id="159" creationId="{C242B3E4-7F2F-4343-8BA2-E8F531482EE6}"/>
          </ac:spMkLst>
        </pc:spChg>
        <pc:picChg chg="add del">
          <ac:chgData name="COLARD, Martin" userId="928c8d0c-164c-4201-a74e-5361e98e456c" providerId="ADAL" clId="{CD3C3680-C325-49A9-86D9-F1FD0AEB2313}" dt="2025-11-14T22:41:56.678" v="350" actId="478"/>
          <ac:picMkLst>
            <pc:docMk/>
            <pc:sldMk cId="3246380259" sldId="917"/>
            <ac:picMk id="3" creationId="{FEF1EF87-18C7-46A0-B38C-BFF40902C080}"/>
          </ac:picMkLst>
        </pc:picChg>
        <pc:picChg chg="add mod">
          <ac:chgData name="COLARD, Martin" userId="928c8d0c-164c-4201-a74e-5361e98e456c" providerId="ADAL" clId="{CD3C3680-C325-49A9-86D9-F1FD0AEB2313}" dt="2025-11-14T22:42:23.195" v="355" actId="1076"/>
          <ac:picMkLst>
            <pc:docMk/>
            <pc:sldMk cId="3246380259" sldId="917"/>
            <ac:picMk id="6" creationId="{74A90C42-906C-421D-87ED-3EFF8D7DADEC}"/>
          </ac:picMkLst>
        </pc:picChg>
        <pc:picChg chg="del">
          <ac:chgData name="COLARD, Martin" userId="928c8d0c-164c-4201-a74e-5361e98e456c" providerId="ADAL" clId="{CD3C3680-C325-49A9-86D9-F1FD0AEB2313}" dt="2025-11-14T22:33:18.688" v="184" actId="478"/>
          <ac:picMkLst>
            <pc:docMk/>
            <pc:sldMk cId="3246380259" sldId="917"/>
            <ac:picMk id="25" creationId="{244D41FC-8F0A-4755-BA4D-4756B6BC0368}"/>
          </ac:picMkLst>
        </pc:picChg>
        <pc:cxnChg chg="del mod">
          <ac:chgData name="COLARD, Martin" userId="928c8d0c-164c-4201-a74e-5361e98e456c" providerId="ADAL" clId="{CD3C3680-C325-49A9-86D9-F1FD0AEB2313}" dt="2025-11-14T22:42:06.180" v="352" actId="478"/>
          <ac:cxnSpMkLst>
            <pc:docMk/>
            <pc:sldMk cId="3246380259" sldId="917"/>
            <ac:cxnSpMk id="83" creationId="{DBC8F069-7CAC-4047-BFED-6AAF93566057}"/>
          </ac:cxnSpMkLst>
        </pc:cxnChg>
        <pc:cxnChg chg="del mod">
          <ac:chgData name="COLARD, Martin" userId="928c8d0c-164c-4201-a74e-5361e98e456c" providerId="ADAL" clId="{CD3C3680-C325-49A9-86D9-F1FD0AEB2313}" dt="2025-11-14T22:42:06.180" v="352" actId="478"/>
          <ac:cxnSpMkLst>
            <pc:docMk/>
            <pc:sldMk cId="3246380259" sldId="917"/>
            <ac:cxnSpMk id="88" creationId="{EF2462C1-509A-D04E-A385-D015A83B5FCC}"/>
          </ac:cxnSpMkLst>
        </pc:cxnChg>
        <pc:cxnChg chg="del mod">
          <ac:chgData name="COLARD, Martin" userId="928c8d0c-164c-4201-a74e-5361e98e456c" providerId="ADAL" clId="{CD3C3680-C325-49A9-86D9-F1FD0AEB2313}" dt="2025-11-14T22:42:06.180" v="352" actId="478"/>
          <ac:cxnSpMkLst>
            <pc:docMk/>
            <pc:sldMk cId="3246380259" sldId="917"/>
            <ac:cxnSpMk id="94" creationId="{80AA5F0D-1767-3347-9D87-AA2F1A924507}"/>
          </ac:cxnSpMkLst>
        </pc:cxnChg>
        <pc:cxnChg chg="del mod">
          <ac:chgData name="COLARD, Martin" userId="928c8d0c-164c-4201-a74e-5361e98e456c" providerId="ADAL" clId="{CD3C3680-C325-49A9-86D9-F1FD0AEB2313}" dt="2025-11-14T22:42:06.180" v="352" actId="478"/>
          <ac:cxnSpMkLst>
            <pc:docMk/>
            <pc:sldMk cId="3246380259" sldId="917"/>
            <ac:cxnSpMk id="100" creationId="{5580829F-9E74-0C4A-9FAD-DB45BA682029}"/>
          </ac:cxnSpMkLst>
        </pc:cxnChg>
        <pc:cxnChg chg="del mod">
          <ac:chgData name="COLARD, Martin" userId="928c8d0c-164c-4201-a74e-5361e98e456c" providerId="ADAL" clId="{CD3C3680-C325-49A9-86D9-F1FD0AEB2313}" dt="2025-11-14T22:42:06.180" v="352" actId="478"/>
          <ac:cxnSpMkLst>
            <pc:docMk/>
            <pc:sldMk cId="3246380259" sldId="917"/>
            <ac:cxnSpMk id="103" creationId="{7C9FFFE5-4EEC-1C48-8706-783B640BEB05}"/>
          </ac:cxnSpMkLst>
        </pc:cxnChg>
        <pc:cxnChg chg="del mod">
          <ac:chgData name="COLARD, Martin" userId="928c8d0c-164c-4201-a74e-5361e98e456c" providerId="ADAL" clId="{CD3C3680-C325-49A9-86D9-F1FD0AEB2313}" dt="2025-11-14T22:42:06.180" v="352" actId="478"/>
          <ac:cxnSpMkLst>
            <pc:docMk/>
            <pc:sldMk cId="3246380259" sldId="917"/>
            <ac:cxnSpMk id="107" creationId="{C7AE64B5-E7D6-6A47-9E71-896BAC25630C}"/>
          </ac:cxnSpMkLst>
        </pc:cxnChg>
        <pc:cxnChg chg="del mod">
          <ac:chgData name="COLARD, Martin" userId="928c8d0c-164c-4201-a74e-5361e98e456c" providerId="ADAL" clId="{CD3C3680-C325-49A9-86D9-F1FD0AEB2313}" dt="2025-11-14T22:42:06.180" v="352" actId="478"/>
          <ac:cxnSpMkLst>
            <pc:docMk/>
            <pc:sldMk cId="3246380259" sldId="917"/>
            <ac:cxnSpMk id="116" creationId="{789AFF5E-430A-364A-933A-8587FA22B204}"/>
          </ac:cxnSpMkLst>
        </pc:cxnChg>
        <pc:cxnChg chg="del mod">
          <ac:chgData name="COLARD, Martin" userId="928c8d0c-164c-4201-a74e-5361e98e456c" providerId="ADAL" clId="{CD3C3680-C325-49A9-86D9-F1FD0AEB2313}" dt="2025-11-14T22:42:06.180" v="352" actId="478"/>
          <ac:cxnSpMkLst>
            <pc:docMk/>
            <pc:sldMk cId="3246380259" sldId="917"/>
            <ac:cxnSpMk id="165" creationId="{A67700EE-B286-3E46-B2B4-3F023221DC61}"/>
          </ac:cxnSpMkLst>
        </pc:cxnChg>
        <pc:cxnChg chg="del mod">
          <ac:chgData name="COLARD, Martin" userId="928c8d0c-164c-4201-a74e-5361e98e456c" providerId="ADAL" clId="{CD3C3680-C325-49A9-86D9-F1FD0AEB2313}" dt="2025-11-14T22:42:06.180" v="352" actId="478"/>
          <ac:cxnSpMkLst>
            <pc:docMk/>
            <pc:sldMk cId="3246380259" sldId="917"/>
            <ac:cxnSpMk id="170" creationId="{CFBE60A6-A995-C948-BCEA-9B5A4262FD10}"/>
          </ac:cxnSpMkLst>
        </pc:cxnChg>
      </pc:sldChg>
      <pc:sldChg chg="addSp delSp modSp add mod">
        <pc:chgData name="COLARD, Martin" userId="928c8d0c-164c-4201-a74e-5361e98e456c" providerId="ADAL" clId="{CD3C3680-C325-49A9-86D9-F1FD0AEB2313}" dt="2025-11-14T22:33:31.477" v="187" actId="207"/>
        <pc:sldMkLst>
          <pc:docMk/>
          <pc:sldMk cId="1521480197" sldId="918"/>
        </pc:sldMkLst>
        <pc:spChg chg="del mod">
          <ac:chgData name="COLARD, Martin" userId="928c8d0c-164c-4201-a74e-5361e98e456c" providerId="ADAL" clId="{CD3C3680-C325-49A9-86D9-F1FD0AEB2313}" dt="2025-11-14T22:33:28.311" v="186" actId="478"/>
          <ac:spMkLst>
            <pc:docMk/>
            <pc:sldMk cId="1521480197" sldId="918"/>
            <ac:spMk id="2" creationId="{00000000-0000-0000-0000-000000000000}"/>
          </ac:spMkLst>
        </pc:spChg>
        <pc:spChg chg="add mod">
          <ac:chgData name="COLARD, Martin" userId="928c8d0c-164c-4201-a74e-5361e98e456c" providerId="ADAL" clId="{CD3C3680-C325-49A9-86D9-F1FD0AEB2313}" dt="2025-11-14T22:33:28.311" v="186" actId="478"/>
          <ac:spMkLst>
            <pc:docMk/>
            <pc:sldMk cId="1521480197" sldId="918"/>
            <ac:spMk id="4" creationId="{F7749205-BAF9-45E6-9842-07CA214F8BFF}"/>
          </ac:spMkLst>
        </pc:spChg>
        <pc:spChg chg="mod">
          <ac:chgData name="COLARD, Martin" userId="928c8d0c-164c-4201-a74e-5361e98e456c" providerId="ADAL" clId="{CD3C3680-C325-49A9-86D9-F1FD0AEB2313}" dt="2025-11-14T22:33:31.477" v="187" actId="207"/>
          <ac:spMkLst>
            <pc:docMk/>
            <pc:sldMk cId="1521480197" sldId="918"/>
            <ac:spMk id="6" creationId="{FB486C56-9090-A44D-B07A-E9BB27EF854C}"/>
          </ac:spMkLst>
        </pc:spChg>
      </pc:sldChg>
      <pc:sldChg chg="modSp add mod">
        <pc:chgData name="COLARD, Martin" userId="928c8d0c-164c-4201-a74e-5361e98e456c" providerId="ADAL" clId="{CD3C3680-C325-49A9-86D9-F1FD0AEB2313}" dt="2025-11-14T22:34:34.152" v="276" actId="6549"/>
        <pc:sldMkLst>
          <pc:docMk/>
          <pc:sldMk cId="3599491904" sldId="919"/>
        </pc:sldMkLst>
        <pc:spChg chg="mod">
          <ac:chgData name="COLARD, Martin" userId="928c8d0c-164c-4201-a74e-5361e98e456c" providerId="ADAL" clId="{CD3C3680-C325-49A9-86D9-F1FD0AEB2313}" dt="2025-11-14T22:33:43.166" v="193" actId="1076"/>
          <ac:spMkLst>
            <pc:docMk/>
            <pc:sldMk cId="3599491904" sldId="919"/>
            <ac:spMk id="26" creationId="{7364AF25-A7A6-45CB-9D92-C7CDC439DAAD}"/>
          </ac:spMkLst>
        </pc:spChg>
        <pc:spChg chg="mod">
          <ac:chgData name="COLARD, Martin" userId="928c8d0c-164c-4201-a74e-5361e98e456c" providerId="ADAL" clId="{CD3C3680-C325-49A9-86D9-F1FD0AEB2313}" dt="2025-11-14T22:33:35.640" v="188" actId="207"/>
          <ac:spMkLst>
            <pc:docMk/>
            <pc:sldMk cId="3599491904" sldId="919"/>
            <ac:spMk id="27" creationId="{976C4B41-B04B-437C-811A-E5AF16F154B1}"/>
          </ac:spMkLst>
        </pc:spChg>
        <pc:spChg chg="mod">
          <ac:chgData name="COLARD, Martin" userId="928c8d0c-164c-4201-a74e-5361e98e456c" providerId="ADAL" clId="{CD3C3680-C325-49A9-86D9-F1FD0AEB2313}" dt="2025-11-14T22:34:34.152" v="276" actId="6549"/>
          <ac:spMkLst>
            <pc:docMk/>
            <pc:sldMk cId="3599491904" sldId="919"/>
            <ac:spMk id="29" creationId="{1E3CC5C1-F863-4261-81D2-64443CB746CA}"/>
          </ac:spMkLst>
        </pc:spChg>
        <pc:picChg chg="mod">
          <ac:chgData name="COLARD, Martin" userId="928c8d0c-164c-4201-a74e-5361e98e456c" providerId="ADAL" clId="{CD3C3680-C325-49A9-86D9-F1FD0AEB2313}" dt="2025-11-14T22:33:47.300" v="194" actId="1076"/>
          <ac:picMkLst>
            <pc:docMk/>
            <pc:sldMk cId="3599491904" sldId="919"/>
            <ac:picMk id="8" creationId="{78578761-970E-4E43-82E5-068F732B9C98}"/>
          </ac:picMkLst>
        </pc:picChg>
      </pc:sldChg>
      <pc:sldChg chg="delSp add mod">
        <pc:chgData name="COLARD, Martin" userId="928c8d0c-164c-4201-a74e-5361e98e456c" providerId="ADAL" clId="{CD3C3680-C325-49A9-86D9-F1FD0AEB2313}" dt="2025-11-14T22:34:41.902" v="277" actId="478"/>
        <pc:sldMkLst>
          <pc:docMk/>
          <pc:sldMk cId="1885885727" sldId="920"/>
        </pc:sldMkLst>
        <pc:spChg chg="del">
          <ac:chgData name="COLARD, Martin" userId="928c8d0c-164c-4201-a74e-5361e98e456c" providerId="ADAL" clId="{CD3C3680-C325-49A9-86D9-F1FD0AEB2313}" dt="2025-11-14T22:34:41.902" v="277" actId="478"/>
          <ac:spMkLst>
            <pc:docMk/>
            <pc:sldMk cId="1885885727" sldId="920"/>
            <ac:spMk id="26" creationId="{7364AF25-A7A6-45CB-9D92-C7CDC439DAAD}"/>
          </ac:spMkLst>
        </pc:spChg>
      </pc:sldChg>
      <pc:sldChg chg="delSp modSp add mod">
        <pc:chgData name="COLARD, Martin" userId="928c8d0c-164c-4201-a74e-5361e98e456c" providerId="ADAL" clId="{CD3C3680-C325-49A9-86D9-F1FD0AEB2313}" dt="2025-11-14T22:38:52.833" v="338" actId="478"/>
        <pc:sldMkLst>
          <pc:docMk/>
          <pc:sldMk cId="2446097395" sldId="921"/>
        </pc:sldMkLst>
        <pc:spChg chg="mod">
          <ac:chgData name="COLARD, Martin" userId="928c8d0c-164c-4201-a74e-5361e98e456c" providerId="ADAL" clId="{CD3C3680-C325-49A9-86D9-F1FD0AEB2313}" dt="2025-11-14T22:34:56.973" v="300" actId="6549"/>
          <ac:spMkLst>
            <pc:docMk/>
            <pc:sldMk cId="2446097395" sldId="921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2:35:03.413" v="302" actId="14100"/>
          <ac:spMkLst>
            <pc:docMk/>
            <pc:sldMk cId="2446097395" sldId="921"/>
            <ac:spMk id="6" creationId="{FB486C56-9090-A44D-B07A-E9BB27EF854C}"/>
          </ac:spMkLst>
        </pc:spChg>
        <pc:picChg chg="del">
          <ac:chgData name="COLARD, Martin" userId="928c8d0c-164c-4201-a74e-5361e98e456c" providerId="ADAL" clId="{CD3C3680-C325-49A9-86D9-F1FD0AEB2313}" dt="2025-11-14T22:38:52.833" v="338" actId="478"/>
          <ac:picMkLst>
            <pc:docMk/>
            <pc:sldMk cId="2446097395" sldId="921"/>
            <ac:picMk id="5" creationId="{E00492EC-43C3-476C-A4D2-5C67BA50B0F6}"/>
          </ac:picMkLst>
        </pc:picChg>
      </pc:sldChg>
      <pc:sldChg chg="addSp delSp modSp add mod">
        <pc:chgData name="COLARD, Martin" userId="928c8d0c-164c-4201-a74e-5361e98e456c" providerId="ADAL" clId="{CD3C3680-C325-49A9-86D9-F1FD0AEB2313}" dt="2025-11-14T22:44:51.562" v="374" actId="21"/>
        <pc:sldMkLst>
          <pc:docMk/>
          <pc:sldMk cId="459130484" sldId="922"/>
        </pc:sldMkLst>
        <pc:spChg chg="mod">
          <ac:chgData name="COLARD, Martin" userId="928c8d0c-164c-4201-a74e-5361e98e456c" providerId="ADAL" clId="{CD3C3680-C325-49A9-86D9-F1FD0AEB2313}" dt="2025-11-14T22:31:22.585" v="20" actId="27636"/>
          <ac:spMkLst>
            <pc:docMk/>
            <pc:sldMk cId="459130484" sldId="922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2:35:19.467" v="303" actId="207"/>
          <ac:spMkLst>
            <pc:docMk/>
            <pc:sldMk cId="459130484" sldId="922"/>
            <ac:spMk id="6" creationId="{FB486C56-9090-A44D-B07A-E9BB27EF854C}"/>
          </ac:spMkLst>
        </pc:spChg>
        <pc:picChg chg="add del">
          <ac:chgData name="COLARD, Martin" userId="928c8d0c-164c-4201-a74e-5361e98e456c" providerId="ADAL" clId="{CD3C3680-C325-49A9-86D9-F1FD0AEB2313}" dt="2025-11-14T22:44:51.562" v="374" actId="21"/>
          <ac:picMkLst>
            <pc:docMk/>
            <pc:sldMk cId="459130484" sldId="922"/>
            <ac:picMk id="7" creationId="{BE32AADF-4F6A-43EE-B14C-ACA02D2D4B29}"/>
          </ac:picMkLst>
        </pc:picChg>
      </pc:sldChg>
      <pc:sldChg chg="addSp delSp modSp add mod delAnim">
        <pc:chgData name="COLARD, Martin" userId="928c8d0c-164c-4201-a74e-5361e98e456c" providerId="ADAL" clId="{CD3C3680-C325-49A9-86D9-F1FD0AEB2313}" dt="2025-11-14T23:12:11.663" v="437" actId="21"/>
        <pc:sldMkLst>
          <pc:docMk/>
          <pc:sldMk cId="762235110" sldId="923"/>
        </pc:sldMkLst>
        <pc:spChg chg="del mod">
          <ac:chgData name="COLARD, Martin" userId="928c8d0c-164c-4201-a74e-5361e98e456c" providerId="ADAL" clId="{CD3C3680-C325-49A9-86D9-F1FD0AEB2313}" dt="2025-11-14T22:44:49.737" v="373" actId="478"/>
          <ac:spMkLst>
            <pc:docMk/>
            <pc:sldMk cId="762235110" sldId="923"/>
            <ac:spMk id="2" creationId="{00000000-0000-0000-0000-000000000000}"/>
          </ac:spMkLst>
        </pc:spChg>
        <pc:spChg chg="add del mod">
          <ac:chgData name="COLARD, Martin" userId="928c8d0c-164c-4201-a74e-5361e98e456c" providerId="ADAL" clId="{CD3C3680-C325-49A9-86D9-F1FD0AEB2313}" dt="2025-11-14T22:44:54.637" v="375" actId="478"/>
          <ac:spMkLst>
            <pc:docMk/>
            <pc:sldMk cId="762235110" sldId="923"/>
            <ac:spMk id="4" creationId="{4FE6B5F3-8913-4DF0-B8A5-8A6F358064F1}"/>
          </ac:spMkLst>
        </pc:spChg>
        <pc:spChg chg="mod">
          <ac:chgData name="COLARD, Martin" userId="928c8d0c-164c-4201-a74e-5361e98e456c" providerId="ADAL" clId="{CD3C3680-C325-49A9-86D9-F1FD0AEB2313}" dt="2025-11-14T22:45:28.534" v="392" actId="20577"/>
          <ac:spMkLst>
            <pc:docMk/>
            <pc:sldMk cId="762235110" sldId="923"/>
            <ac:spMk id="6" creationId="{FB486C56-9090-A44D-B07A-E9BB27EF854C}"/>
          </ac:spMkLst>
        </pc:spChg>
        <pc:picChg chg="add del">
          <ac:chgData name="COLARD, Martin" userId="928c8d0c-164c-4201-a74e-5361e98e456c" providerId="ADAL" clId="{CD3C3680-C325-49A9-86D9-F1FD0AEB2313}" dt="2025-11-14T23:12:11.663" v="437" actId="21"/>
          <ac:picMkLst>
            <pc:docMk/>
            <pc:sldMk cId="762235110" sldId="923"/>
            <ac:picMk id="7" creationId="{B55C26DC-B032-47DA-B475-A8E939D06467}"/>
          </ac:picMkLst>
        </pc:picChg>
        <pc:picChg chg="del">
          <ac:chgData name="COLARD, Martin" userId="928c8d0c-164c-4201-a74e-5361e98e456c" providerId="ADAL" clId="{CD3C3680-C325-49A9-86D9-F1FD0AEB2313}" dt="2025-11-14T22:44:46.783" v="370" actId="478"/>
          <ac:picMkLst>
            <pc:docMk/>
            <pc:sldMk cId="762235110" sldId="923"/>
            <ac:picMk id="8" creationId="{19DB7FAF-7B4F-1C4B-A9D9-7C3FB140107F}"/>
          </ac:picMkLst>
        </pc:picChg>
        <pc:picChg chg="add mod">
          <ac:chgData name="COLARD, Martin" userId="928c8d0c-164c-4201-a74e-5361e98e456c" providerId="ADAL" clId="{CD3C3680-C325-49A9-86D9-F1FD0AEB2313}" dt="2025-11-14T22:45:00.058" v="378" actId="1076"/>
          <ac:picMkLst>
            <pc:docMk/>
            <pc:sldMk cId="762235110" sldId="923"/>
            <ac:picMk id="9" creationId="{F7FAB58C-EF7B-48DA-9D54-C0308EC9FBA3}"/>
          </ac:picMkLst>
        </pc:picChg>
        <pc:cxnChg chg="del">
          <ac:chgData name="COLARD, Martin" userId="928c8d0c-164c-4201-a74e-5361e98e456c" providerId="ADAL" clId="{CD3C3680-C325-49A9-86D9-F1FD0AEB2313}" dt="2025-11-14T22:44:48.815" v="372" actId="478"/>
          <ac:cxnSpMkLst>
            <pc:docMk/>
            <pc:sldMk cId="762235110" sldId="923"/>
            <ac:cxnSpMk id="12" creationId="{9B6D6926-525F-B64B-BB53-9B5DDFF328CD}"/>
          </ac:cxnSpMkLst>
        </pc:cxnChg>
        <pc:cxnChg chg="del">
          <ac:chgData name="COLARD, Martin" userId="928c8d0c-164c-4201-a74e-5361e98e456c" providerId="ADAL" clId="{CD3C3680-C325-49A9-86D9-F1FD0AEB2313}" dt="2025-11-14T22:44:47.768" v="371" actId="478"/>
          <ac:cxnSpMkLst>
            <pc:docMk/>
            <pc:sldMk cId="762235110" sldId="923"/>
            <ac:cxnSpMk id="16" creationId="{DD4BF474-4CCF-9C47-A03F-0E7B150D2813}"/>
          </ac:cxnSpMkLst>
        </pc:cxnChg>
      </pc:sldChg>
      <pc:sldChg chg="addSp delSp modSp add mod">
        <pc:chgData name="COLARD, Martin" userId="928c8d0c-164c-4201-a74e-5361e98e456c" providerId="ADAL" clId="{CD3C3680-C325-49A9-86D9-F1FD0AEB2313}" dt="2025-11-14T22:38:50.024" v="337" actId="478"/>
        <pc:sldMkLst>
          <pc:docMk/>
          <pc:sldMk cId="3995513285" sldId="924"/>
        </pc:sldMkLst>
        <pc:spChg chg="del mod">
          <ac:chgData name="COLARD, Martin" userId="928c8d0c-164c-4201-a74e-5361e98e456c" providerId="ADAL" clId="{CD3C3680-C325-49A9-86D9-F1FD0AEB2313}" dt="2025-11-14T22:38:39.171" v="332" actId="478"/>
          <ac:spMkLst>
            <pc:docMk/>
            <pc:sldMk cId="3995513285" sldId="924"/>
            <ac:spMk id="2" creationId="{00000000-0000-0000-0000-000000000000}"/>
          </ac:spMkLst>
        </pc:spChg>
        <pc:spChg chg="add del mod">
          <ac:chgData name="COLARD, Martin" userId="928c8d0c-164c-4201-a74e-5361e98e456c" providerId="ADAL" clId="{CD3C3680-C325-49A9-86D9-F1FD0AEB2313}" dt="2025-11-14T22:38:41.938" v="335" actId="478"/>
          <ac:spMkLst>
            <pc:docMk/>
            <pc:sldMk cId="3995513285" sldId="924"/>
            <ac:spMk id="5" creationId="{6DF64EB3-4901-4AC1-8E2B-A8C9EA96A468}"/>
          </ac:spMkLst>
        </pc:spChg>
        <pc:spChg chg="add mod">
          <ac:chgData name="COLARD, Martin" userId="928c8d0c-164c-4201-a74e-5361e98e456c" providerId="ADAL" clId="{CD3C3680-C325-49A9-86D9-F1FD0AEB2313}" dt="2025-11-14T22:38:39.395" v="334" actId="27636"/>
          <ac:spMkLst>
            <pc:docMk/>
            <pc:sldMk cId="3995513285" sldId="924"/>
            <ac:spMk id="7" creationId="{4FA94F83-1D33-423E-BB5C-0E0C8B1FDFA8}"/>
          </ac:spMkLst>
        </pc:spChg>
        <pc:graphicFrameChg chg="mod">
          <ac:chgData name="COLARD, Martin" userId="928c8d0c-164c-4201-a74e-5361e98e456c" providerId="ADAL" clId="{CD3C3680-C325-49A9-86D9-F1FD0AEB2313}" dt="2025-11-14T22:38:48.072" v="336" actId="1076"/>
          <ac:graphicFrameMkLst>
            <pc:docMk/>
            <pc:sldMk cId="3995513285" sldId="924"/>
            <ac:graphicFrameMk id="10" creationId="{802BB721-377E-1D42-B8B0-B914B88F9909}"/>
          </ac:graphicFrameMkLst>
        </pc:graphicFrameChg>
        <pc:picChg chg="del">
          <ac:chgData name="COLARD, Martin" userId="928c8d0c-164c-4201-a74e-5361e98e456c" providerId="ADAL" clId="{CD3C3680-C325-49A9-86D9-F1FD0AEB2313}" dt="2025-11-14T22:38:50.024" v="337" actId="478"/>
          <ac:picMkLst>
            <pc:docMk/>
            <pc:sldMk cId="3995513285" sldId="924"/>
            <ac:picMk id="4" creationId="{3AFCEE7B-B1F8-4274-9B60-EC962BF225DC}"/>
          </ac:picMkLst>
        </pc:picChg>
      </pc:sldChg>
      <pc:sldChg chg="delSp modSp add mod">
        <pc:chgData name="COLARD, Martin" userId="928c8d0c-164c-4201-a74e-5361e98e456c" providerId="ADAL" clId="{CD3C3680-C325-49A9-86D9-F1FD0AEB2313}" dt="2025-11-14T22:39:13.790" v="346" actId="14100"/>
        <pc:sldMkLst>
          <pc:docMk/>
          <pc:sldMk cId="1810392602" sldId="925"/>
        </pc:sldMkLst>
        <pc:spChg chg="mod">
          <ac:chgData name="COLARD, Martin" userId="928c8d0c-164c-4201-a74e-5361e98e456c" providerId="ADAL" clId="{CD3C3680-C325-49A9-86D9-F1FD0AEB2313}" dt="2025-11-14T22:38:58.381" v="339" actId="1076"/>
          <ac:spMkLst>
            <pc:docMk/>
            <pc:sldMk cId="1810392602" sldId="925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2:39:13.790" v="346" actId="14100"/>
          <ac:spMkLst>
            <pc:docMk/>
            <pc:sldMk cId="1810392602" sldId="925"/>
            <ac:spMk id="5" creationId="{B791B127-3CE2-B044-9EDA-32E3A6FE6206}"/>
          </ac:spMkLst>
        </pc:spChg>
        <pc:picChg chg="mod">
          <ac:chgData name="COLARD, Martin" userId="928c8d0c-164c-4201-a74e-5361e98e456c" providerId="ADAL" clId="{CD3C3680-C325-49A9-86D9-F1FD0AEB2313}" dt="2025-11-14T22:39:02.693" v="341" actId="14100"/>
          <ac:picMkLst>
            <pc:docMk/>
            <pc:sldMk cId="1810392602" sldId="925"/>
            <ac:picMk id="3" creationId="{31B06016-93E4-AA4E-8B7A-BE0905B3DB22}"/>
          </ac:picMkLst>
        </pc:picChg>
        <pc:picChg chg="mod">
          <ac:chgData name="COLARD, Martin" userId="928c8d0c-164c-4201-a74e-5361e98e456c" providerId="ADAL" clId="{CD3C3680-C325-49A9-86D9-F1FD0AEB2313}" dt="2025-11-14T22:39:04.598" v="342" actId="1076"/>
          <ac:picMkLst>
            <pc:docMk/>
            <pc:sldMk cId="1810392602" sldId="925"/>
            <ac:picMk id="6" creationId="{CB9D4C03-8B2D-954D-A127-09B97DE58EF6}"/>
          </ac:picMkLst>
        </pc:picChg>
        <pc:picChg chg="del">
          <ac:chgData name="COLARD, Martin" userId="928c8d0c-164c-4201-a74e-5361e98e456c" providerId="ADAL" clId="{CD3C3680-C325-49A9-86D9-F1FD0AEB2313}" dt="2025-11-14T22:39:06.153" v="343" actId="478"/>
          <ac:picMkLst>
            <pc:docMk/>
            <pc:sldMk cId="1810392602" sldId="925"/>
            <ac:picMk id="7" creationId="{743BDBE6-8449-418C-95E1-8617C0432221}"/>
          </ac:picMkLst>
        </pc:picChg>
      </pc:sldChg>
      <pc:sldChg chg="delSp add mod">
        <pc:chgData name="COLARD, Martin" userId="928c8d0c-164c-4201-a74e-5361e98e456c" providerId="ADAL" clId="{CD3C3680-C325-49A9-86D9-F1FD0AEB2313}" dt="2025-11-14T22:42:02.445" v="351" actId="478"/>
        <pc:sldMkLst>
          <pc:docMk/>
          <pc:sldMk cId="1873005854" sldId="926"/>
        </pc:sldMkLst>
        <pc:picChg chg="del">
          <ac:chgData name="COLARD, Martin" userId="928c8d0c-164c-4201-a74e-5361e98e456c" providerId="ADAL" clId="{CD3C3680-C325-49A9-86D9-F1FD0AEB2313}" dt="2025-11-14T22:42:02.445" v="351" actId="478"/>
          <ac:picMkLst>
            <pc:docMk/>
            <pc:sldMk cId="1873005854" sldId="926"/>
            <ac:picMk id="3" creationId="{FEF1EF87-18C7-46A0-B38C-BFF40902C080}"/>
          </ac:picMkLst>
        </pc:picChg>
      </pc:sldChg>
      <pc:sldChg chg="add">
        <pc:chgData name="COLARD, Martin" userId="928c8d0c-164c-4201-a74e-5361e98e456c" providerId="ADAL" clId="{CD3C3680-C325-49A9-86D9-F1FD0AEB2313}" dt="2025-11-14T22:44:43.769" v="369"/>
        <pc:sldMkLst>
          <pc:docMk/>
          <pc:sldMk cId="3991729415" sldId="927"/>
        </pc:sldMkLst>
      </pc:sldChg>
      <pc:sldChg chg="addSp delSp modSp add mod delAnim">
        <pc:chgData name="COLARD, Martin" userId="928c8d0c-164c-4201-a74e-5361e98e456c" providerId="ADAL" clId="{CD3C3680-C325-49A9-86D9-F1FD0AEB2313}" dt="2025-11-14T23:10:57.112" v="427" actId="1076"/>
        <pc:sldMkLst>
          <pc:docMk/>
          <pc:sldMk cId="1097445275" sldId="928"/>
        </pc:sldMkLst>
        <pc:spChg chg="mod">
          <ac:chgData name="COLARD, Martin" userId="928c8d0c-164c-4201-a74e-5361e98e456c" providerId="ADAL" clId="{CD3C3680-C325-49A9-86D9-F1FD0AEB2313}" dt="2025-11-14T23:10:06.658" v="418" actId="20577"/>
          <ac:spMkLst>
            <pc:docMk/>
            <pc:sldMk cId="1097445275" sldId="928"/>
            <ac:spMk id="2" creationId="{00000000-0000-0000-0000-000000000000}"/>
          </ac:spMkLst>
        </pc:spChg>
        <pc:spChg chg="mod">
          <ac:chgData name="COLARD, Martin" userId="928c8d0c-164c-4201-a74e-5361e98e456c" providerId="ADAL" clId="{CD3C3680-C325-49A9-86D9-F1FD0AEB2313}" dt="2025-11-14T23:10:54.532" v="426"/>
          <ac:spMkLst>
            <pc:docMk/>
            <pc:sldMk cId="1097445275" sldId="928"/>
            <ac:spMk id="5" creationId="{B791B127-3CE2-B044-9EDA-32E3A6FE6206}"/>
          </ac:spMkLst>
        </pc:spChg>
        <pc:picChg chg="del">
          <ac:chgData name="COLARD, Martin" userId="928c8d0c-164c-4201-a74e-5361e98e456c" providerId="ADAL" clId="{CD3C3680-C325-49A9-86D9-F1FD0AEB2313}" dt="2025-11-14T23:09:55.588" v="395" actId="478"/>
          <ac:picMkLst>
            <pc:docMk/>
            <pc:sldMk cId="1097445275" sldId="928"/>
            <ac:picMk id="3" creationId="{31B06016-93E4-AA4E-8B7A-BE0905B3DB22}"/>
          </ac:picMkLst>
        </pc:picChg>
        <pc:picChg chg="del">
          <ac:chgData name="COLARD, Martin" userId="928c8d0c-164c-4201-a74e-5361e98e456c" providerId="ADAL" clId="{CD3C3680-C325-49A9-86D9-F1FD0AEB2313}" dt="2025-11-14T23:09:56.369" v="396" actId="478"/>
          <ac:picMkLst>
            <pc:docMk/>
            <pc:sldMk cId="1097445275" sldId="928"/>
            <ac:picMk id="6" creationId="{CB9D4C03-8B2D-954D-A127-09B97DE58EF6}"/>
          </ac:picMkLst>
        </pc:picChg>
        <pc:picChg chg="add mod">
          <ac:chgData name="COLARD, Martin" userId="928c8d0c-164c-4201-a74e-5361e98e456c" providerId="ADAL" clId="{CD3C3680-C325-49A9-86D9-F1FD0AEB2313}" dt="2025-11-14T23:10:57.112" v="427" actId="1076"/>
          <ac:picMkLst>
            <pc:docMk/>
            <pc:sldMk cId="1097445275" sldId="928"/>
            <ac:picMk id="7" creationId="{F00C52AD-DEBB-4347-ADBA-732E12B0203D}"/>
          </ac:picMkLst>
        </pc:picChg>
      </pc:sldChg>
      <pc:sldChg chg="addSp delSp modSp add mod">
        <pc:chgData name="COLARD, Martin" userId="928c8d0c-164c-4201-a74e-5361e98e456c" providerId="ADAL" clId="{CD3C3680-C325-49A9-86D9-F1FD0AEB2313}" dt="2025-11-14T23:12:29.765" v="446" actId="478"/>
        <pc:sldMkLst>
          <pc:docMk/>
          <pc:sldMk cId="1847121468" sldId="929"/>
        </pc:sldMkLst>
        <pc:spChg chg="mod">
          <ac:chgData name="COLARD, Martin" userId="928c8d0c-164c-4201-a74e-5361e98e456c" providerId="ADAL" clId="{CD3C3680-C325-49A9-86D9-F1FD0AEB2313}" dt="2025-11-14T23:12:23.953" v="444" actId="20577"/>
          <ac:spMkLst>
            <pc:docMk/>
            <pc:sldMk cId="1847121468" sldId="929"/>
            <ac:spMk id="2" creationId="{00000000-0000-0000-0000-000000000000}"/>
          </ac:spMkLst>
        </pc:spChg>
        <pc:spChg chg="del">
          <ac:chgData name="COLARD, Martin" userId="928c8d0c-164c-4201-a74e-5361e98e456c" providerId="ADAL" clId="{CD3C3680-C325-49A9-86D9-F1FD0AEB2313}" dt="2025-11-14T23:12:29.765" v="446" actId="478"/>
          <ac:spMkLst>
            <pc:docMk/>
            <pc:sldMk cId="1847121468" sldId="929"/>
            <ac:spMk id="5" creationId="{B791B127-3CE2-B044-9EDA-32E3A6FE6206}"/>
          </ac:spMkLst>
        </pc:spChg>
        <pc:picChg chg="add mod">
          <ac:chgData name="COLARD, Martin" userId="928c8d0c-164c-4201-a74e-5361e98e456c" providerId="ADAL" clId="{CD3C3680-C325-49A9-86D9-F1FD0AEB2313}" dt="2025-11-14T23:12:27.062" v="445" actId="1076"/>
          <ac:picMkLst>
            <pc:docMk/>
            <pc:sldMk cId="1847121468" sldId="929"/>
            <ac:picMk id="6" creationId="{99AF1759-70DF-41DB-8765-6D2B7075A6AE}"/>
          </ac:picMkLst>
        </pc:picChg>
        <pc:picChg chg="del">
          <ac:chgData name="COLARD, Martin" userId="928c8d0c-164c-4201-a74e-5361e98e456c" providerId="ADAL" clId="{CD3C3680-C325-49A9-86D9-F1FD0AEB2313}" dt="2025-11-14T23:11:47.374" v="436" actId="478"/>
          <ac:picMkLst>
            <pc:docMk/>
            <pc:sldMk cId="1847121468" sldId="929"/>
            <ac:picMk id="7" creationId="{F00C52AD-DEBB-4347-ADBA-732E12B0203D}"/>
          </ac:picMkLst>
        </pc:picChg>
      </pc:sldChg>
      <pc:sldChg chg="addSp delSp modSp add mod">
        <pc:chgData name="COLARD, Martin" userId="928c8d0c-164c-4201-a74e-5361e98e456c" providerId="ADAL" clId="{CD3C3680-C325-49A9-86D9-F1FD0AEB2313}" dt="2025-11-14T23:15:11.323" v="501" actId="22"/>
        <pc:sldMkLst>
          <pc:docMk/>
          <pc:sldMk cId="377742119" sldId="930"/>
        </pc:sldMkLst>
        <pc:spChg chg="mod">
          <ac:chgData name="COLARD, Martin" userId="928c8d0c-164c-4201-a74e-5361e98e456c" providerId="ADAL" clId="{CD3C3680-C325-49A9-86D9-F1FD0AEB2313}" dt="2025-11-14T23:12:43.966" v="454" actId="20577"/>
          <ac:spMkLst>
            <pc:docMk/>
            <pc:sldMk cId="377742119" sldId="930"/>
            <ac:spMk id="2" creationId="{00000000-0000-0000-0000-000000000000}"/>
          </ac:spMkLst>
        </pc:spChg>
        <pc:spChg chg="add mod">
          <ac:chgData name="COLARD, Martin" userId="928c8d0c-164c-4201-a74e-5361e98e456c" providerId="ADAL" clId="{CD3C3680-C325-49A9-86D9-F1FD0AEB2313}" dt="2025-11-14T23:13:39.933" v="491" actId="1076"/>
          <ac:spMkLst>
            <pc:docMk/>
            <pc:sldMk cId="377742119" sldId="930"/>
            <ac:spMk id="7" creationId="{3EEE7F13-BF34-407E-91A0-7991025F718E}"/>
          </ac:spMkLst>
        </pc:spChg>
        <pc:picChg chg="add mod">
          <ac:chgData name="COLARD, Martin" userId="928c8d0c-164c-4201-a74e-5361e98e456c" providerId="ADAL" clId="{CD3C3680-C325-49A9-86D9-F1FD0AEB2313}" dt="2025-11-14T23:14:40.117" v="497" actId="1076"/>
          <ac:picMkLst>
            <pc:docMk/>
            <pc:sldMk cId="377742119" sldId="930"/>
            <ac:picMk id="4" creationId="{48BD6DA6-A7FF-48F7-BEB7-4C87EF89D703}"/>
          </ac:picMkLst>
        </pc:picChg>
        <pc:picChg chg="del">
          <ac:chgData name="COLARD, Martin" userId="928c8d0c-164c-4201-a74e-5361e98e456c" providerId="ADAL" clId="{CD3C3680-C325-49A9-86D9-F1FD0AEB2313}" dt="2025-11-14T23:12:45.445" v="455" actId="478"/>
          <ac:picMkLst>
            <pc:docMk/>
            <pc:sldMk cId="377742119" sldId="930"/>
            <ac:picMk id="6" creationId="{99AF1759-70DF-41DB-8765-6D2B7075A6AE}"/>
          </ac:picMkLst>
        </pc:picChg>
        <pc:picChg chg="add mod">
          <ac:chgData name="COLARD, Martin" userId="928c8d0c-164c-4201-a74e-5361e98e456c" providerId="ADAL" clId="{CD3C3680-C325-49A9-86D9-F1FD0AEB2313}" dt="2025-11-14T23:14:44.694" v="500" actId="1076"/>
          <ac:picMkLst>
            <pc:docMk/>
            <pc:sldMk cId="377742119" sldId="930"/>
            <ac:picMk id="9" creationId="{B75E514D-BBCF-4FAD-80DD-741AB9990BE7}"/>
          </ac:picMkLst>
        </pc:picChg>
        <pc:picChg chg="add">
          <ac:chgData name="COLARD, Martin" userId="928c8d0c-164c-4201-a74e-5361e98e456c" providerId="ADAL" clId="{CD3C3680-C325-49A9-86D9-F1FD0AEB2313}" dt="2025-11-14T23:15:11.323" v="501" actId="22"/>
          <ac:picMkLst>
            <pc:docMk/>
            <pc:sldMk cId="377742119" sldId="930"/>
            <ac:picMk id="11" creationId="{E189DC95-FE67-4619-8E2B-ECAD5BCB1996}"/>
          </ac:picMkLst>
        </pc:picChg>
      </pc:sldChg>
      <pc:sldChg chg="delSp modSp add mod">
        <pc:chgData name="COLARD, Martin" userId="928c8d0c-164c-4201-a74e-5361e98e456c" providerId="ADAL" clId="{CD3C3680-C325-49A9-86D9-F1FD0AEB2313}" dt="2025-11-14T23:15:29.532" v="526" actId="1076"/>
        <pc:sldMkLst>
          <pc:docMk/>
          <pc:sldMk cId="1353395408" sldId="931"/>
        </pc:sldMkLst>
        <pc:spChg chg="mod">
          <ac:chgData name="COLARD, Martin" userId="928c8d0c-164c-4201-a74e-5361e98e456c" providerId="ADAL" clId="{CD3C3680-C325-49A9-86D9-F1FD0AEB2313}" dt="2025-11-14T23:15:23.439" v="522" actId="20577"/>
          <ac:spMkLst>
            <pc:docMk/>
            <pc:sldMk cId="1353395408" sldId="931"/>
            <ac:spMk id="2" creationId="{00000000-0000-0000-0000-000000000000}"/>
          </ac:spMkLst>
        </pc:spChg>
        <pc:picChg chg="del">
          <ac:chgData name="COLARD, Martin" userId="928c8d0c-164c-4201-a74e-5361e98e456c" providerId="ADAL" clId="{CD3C3680-C325-49A9-86D9-F1FD0AEB2313}" dt="2025-11-14T23:15:15.895" v="503" actId="478"/>
          <ac:picMkLst>
            <pc:docMk/>
            <pc:sldMk cId="1353395408" sldId="931"/>
            <ac:picMk id="4" creationId="{48BD6DA6-A7FF-48F7-BEB7-4C87EF89D703}"/>
          </ac:picMkLst>
        </pc:picChg>
        <pc:picChg chg="del mod">
          <ac:chgData name="COLARD, Martin" userId="928c8d0c-164c-4201-a74e-5361e98e456c" providerId="ADAL" clId="{CD3C3680-C325-49A9-86D9-F1FD0AEB2313}" dt="2025-11-14T23:15:17.360" v="505" actId="478"/>
          <ac:picMkLst>
            <pc:docMk/>
            <pc:sldMk cId="1353395408" sldId="931"/>
            <ac:picMk id="9" creationId="{B75E514D-BBCF-4FAD-80DD-741AB9990BE7}"/>
          </ac:picMkLst>
        </pc:picChg>
        <pc:picChg chg="mod">
          <ac:chgData name="COLARD, Martin" userId="928c8d0c-164c-4201-a74e-5361e98e456c" providerId="ADAL" clId="{CD3C3680-C325-49A9-86D9-F1FD0AEB2313}" dt="2025-11-14T23:15:29.532" v="526" actId="1076"/>
          <ac:picMkLst>
            <pc:docMk/>
            <pc:sldMk cId="1353395408" sldId="931"/>
            <ac:picMk id="11" creationId="{E189DC95-FE67-4619-8E2B-ECAD5BCB1996}"/>
          </ac:picMkLst>
        </pc:picChg>
      </pc:sldChg>
      <pc:sldChg chg="addSp delSp modSp add mod">
        <pc:chgData name="COLARD, Martin" userId="928c8d0c-164c-4201-a74e-5361e98e456c" providerId="ADAL" clId="{CD3C3680-C325-49A9-86D9-F1FD0AEB2313}" dt="2025-11-14T23:17:04.348" v="557" actId="1076"/>
        <pc:sldMkLst>
          <pc:docMk/>
          <pc:sldMk cId="4283840951" sldId="932"/>
        </pc:sldMkLst>
        <pc:spChg chg="mod">
          <ac:chgData name="COLARD, Martin" userId="928c8d0c-164c-4201-a74e-5361e98e456c" providerId="ADAL" clId="{CD3C3680-C325-49A9-86D9-F1FD0AEB2313}" dt="2025-11-14T23:15:52.309" v="528" actId="20577"/>
          <ac:spMkLst>
            <pc:docMk/>
            <pc:sldMk cId="4283840951" sldId="932"/>
            <ac:spMk id="2" creationId="{00000000-0000-0000-0000-000000000000}"/>
          </ac:spMkLst>
        </pc:spChg>
        <pc:spChg chg="add mod">
          <ac:chgData name="COLARD, Martin" userId="928c8d0c-164c-4201-a74e-5361e98e456c" providerId="ADAL" clId="{CD3C3680-C325-49A9-86D9-F1FD0AEB2313}" dt="2025-11-14T23:17:04.348" v="557" actId="1076"/>
          <ac:spMkLst>
            <pc:docMk/>
            <pc:sldMk cId="4283840951" sldId="932"/>
            <ac:spMk id="5" creationId="{6C1FB35A-C12E-49E4-9129-14BD017613C4}"/>
          </ac:spMkLst>
        </pc:spChg>
        <pc:picChg chg="add mod">
          <ac:chgData name="COLARD, Martin" userId="928c8d0c-164c-4201-a74e-5361e98e456c" providerId="ADAL" clId="{CD3C3680-C325-49A9-86D9-F1FD0AEB2313}" dt="2025-11-14T23:16:10.203" v="533" actId="1076"/>
          <ac:picMkLst>
            <pc:docMk/>
            <pc:sldMk cId="4283840951" sldId="932"/>
            <ac:picMk id="4" creationId="{17FA143A-E085-429F-9D6E-77D19958C144}"/>
          </ac:picMkLst>
        </pc:picChg>
        <pc:picChg chg="del">
          <ac:chgData name="COLARD, Martin" userId="928c8d0c-164c-4201-a74e-5361e98e456c" providerId="ADAL" clId="{CD3C3680-C325-49A9-86D9-F1FD0AEB2313}" dt="2025-11-14T23:15:53.526" v="529" actId="478"/>
          <ac:picMkLst>
            <pc:docMk/>
            <pc:sldMk cId="4283840951" sldId="932"/>
            <ac:picMk id="11" creationId="{E189DC95-FE67-4619-8E2B-ECAD5BCB1996}"/>
          </ac:picMkLst>
        </pc:picChg>
      </pc:sldChg>
      <pc:sldChg chg="modSp add mod">
        <pc:chgData name="COLARD, Martin" userId="928c8d0c-164c-4201-a74e-5361e98e456c" providerId="ADAL" clId="{CD3C3680-C325-49A9-86D9-F1FD0AEB2313}" dt="2025-11-14T23:17:47.673" v="563" actId="20577"/>
        <pc:sldMkLst>
          <pc:docMk/>
          <pc:sldMk cId="117996788" sldId="933"/>
        </pc:sldMkLst>
        <pc:spChg chg="mod">
          <ac:chgData name="COLARD, Martin" userId="928c8d0c-164c-4201-a74e-5361e98e456c" providerId="ADAL" clId="{CD3C3680-C325-49A9-86D9-F1FD0AEB2313}" dt="2025-11-14T23:17:47.673" v="563" actId="20577"/>
          <ac:spMkLst>
            <pc:docMk/>
            <pc:sldMk cId="117996788" sldId="933"/>
            <ac:spMk id="2" creationId="{00000000-0000-0000-0000-000000000000}"/>
          </ac:spMkLst>
        </pc:spChg>
      </pc:sldChg>
      <pc:sldChg chg="addSp delSp modSp add mod">
        <pc:chgData name="COLARD, Martin" userId="928c8d0c-164c-4201-a74e-5361e98e456c" providerId="ADAL" clId="{CD3C3680-C325-49A9-86D9-F1FD0AEB2313}" dt="2025-11-14T23:33:46.877" v="1012" actId="1076"/>
        <pc:sldMkLst>
          <pc:docMk/>
          <pc:sldMk cId="3556796616" sldId="934"/>
        </pc:sldMkLst>
        <pc:spChg chg="mod">
          <ac:chgData name="COLARD, Martin" userId="928c8d0c-164c-4201-a74e-5361e98e456c" providerId="ADAL" clId="{CD3C3680-C325-49A9-86D9-F1FD0AEB2313}" dt="2025-11-14T23:32:12.197" v="945" actId="20577"/>
          <ac:spMkLst>
            <pc:docMk/>
            <pc:sldMk cId="3556796616" sldId="934"/>
            <ac:spMk id="2" creationId="{00000000-0000-0000-0000-000000000000}"/>
          </ac:spMkLst>
        </pc:spChg>
        <pc:spChg chg="del mod">
          <ac:chgData name="COLARD, Martin" userId="928c8d0c-164c-4201-a74e-5361e98e456c" providerId="ADAL" clId="{CD3C3680-C325-49A9-86D9-F1FD0AEB2313}" dt="2025-11-14T23:32:17.989" v="949" actId="478"/>
          <ac:spMkLst>
            <pc:docMk/>
            <pc:sldMk cId="3556796616" sldId="934"/>
            <ac:spMk id="5" creationId="{6C1FB35A-C12E-49E4-9129-14BD017613C4}"/>
          </ac:spMkLst>
        </pc:spChg>
        <pc:spChg chg="mod">
          <ac:chgData name="COLARD, Martin" userId="928c8d0c-164c-4201-a74e-5361e98e456c" providerId="ADAL" clId="{CD3C3680-C325-49A9-86D9-F1FD0AEB2313}" dt="2025-11-14T23:33:18.675" v="977" actId="20577"/>
          <ac:spMkLst>
            <pc:docMk/>
            <pc:sldMk cId="3556796616" sldId="934"/>
            <ac:spMk id="7" creationId="{3EEE7F13-BF34-407E-91A0-7991025F718E}"/>
          </ac:spMkLst>
        </pc:spChg>
        <pc:spChg chg="add mod">
          <ac:chgData name="COLARD, Martin" userId="928c8d0c-164c-4201-a74e-5361e98e456c" providerId="ADAL" clId="{CD3C3680-C325-49A9-86D9-F1FD0AEB2313}" dt="2025-11-14T23:33:43.540" v="1010" actId="14100"/>
          <ac:spMkLst>
            <pc:docMk/>
            <pc:sldMk cId="3556796616" sldId="934"/>
            <ac:spMk id="8" creationId="{5A26A9D5-21BB-4F7C-970F-2D7F20A9208B}"/>
          </ac:spMkLst>
        </pc:spChg>
        <pc:picChg chg="del mod">
          <ac:chgData name="COLARD, Martin" userId="928c8d0c-164c-4201-a74e-5361e98e456c" providerId="ADAL" clId="{CD3C3680-C325-49A9-86D9-F1FD0AEB2313}" dt="2025-11-14T23:32:13.662" v="947" actId="478"/>
          <ac:picMkLst>
            <pc:docMk/>
            <pc:sldMk cId="3556796616" sldId="934"/>
            <ac:picMk id="4" creationId="{17FA143A-E085-429F-9D6E-77D19958C144}"/>
          </ac:picMkLst>
        </pc:picChg>
        <pc:picChg chg="add mod">
          <ac:chgData name="COLARD, Martin" userId="928c8d0c-164c-4201-a74e-5361e98e456c" providerId="ADAL" clId="{CD3C3680-C325-49A9-86D9-F1FD0AEB2313}" dt="2025-11-14T23:33:46.877" v="1012" actId="1076"/>
          <ac:picMkLst>
            <pc:docMk/>
            <pc:sldMk cId="3556796616" sldId="934"/>
            <ac:picMk id="6" creationId="{FB0F40BD-CAB2-4736-A0B3-7A62B2EC35D5}"/>
          </ac:picMkLst>
        </pc:picChg>
      </pc:sldChg>
      <pc:sldChg chg="addSp delSp modSp add mod">
        <pc:chgData name="COLARD, Martin" userId="928c8d0c-164c-4201-a74e-5361e98e456c" providerId="ADAL" clId="{CD3C3680-C325-49A9-86D9-F1FD0AEB2313}" dt="2025-11-14T23:45:48.521" v="1259" actId="1076"/>
        <pc:sldMkLst>
          <pc:docMk/>
          <pc:sldMk cId="252148840" sldId="935"/>
        </pc:sldMkLst>
        <pc:spChg chg="del">
          <ac:chgData name="COLARD, Martin" userId="928c8d0c-164c-4201-a74e-5361e98e456c" providerId="ADAL" clId="{CD3C3680-C325-49A9-86D9-F1FD0AEB2313}" dt="2025-11-14T23:41:54.957" v="1230" actId="478"/>
          <ac:spMkLst>
            <pc:docMk/>
            <pc:sldMk cId="252148840" sldId="935"/>
            <ac:spMk id="5" creationId="{C8483CC0-19EB-9241-9C86-E4591AF6AEBB}"/>
          </ac:spMkLst>
        </pc:spChg>
        <pc:picChg chg="del">
          <ac:chgData name="COLARD, Martin" userId="928c8d0c-164c-4201-a74e-5361e98e456c" providerId="ADAL" clId="{CD3C3680-C325-49A9-86D9-F1FD0AEB2313}" dt="2025-11-14T23:41:52.514" v="1229" actId="478"/>
          <ac:picMkLst>
            <pc:docMk/>
            <pc:sldMk cId="252148840" sldId="935"/>
            <ac:picMk id="6" creationId="{467789B6-071D-4D4C-A6F2-CBD517956712}"/>
          </ac:picMkLst>
        </pc:picChg>
        <pc:picChg chg="add mod">
          <ac:chgData name="COLARD, Martin" userId="928c8d0c-164c-4201-a74e-5361e98e456c" providerId="ADAL" clId="{CD3C3680-C325-49A9-86D9-F1FD0AEB2313}" dt="2025-11-14T23:44:54.137" v="1249" actId="1076"/>
          <ac:picMkLst>
            <pc:docMk/>
            <pc:sldMk cId="252148840" sldId="935"/>
            <ac:picMk id="1026" creationId="{83CF4A15-848B-4915-8DAA-D2A5D8DEA1CE}"/>
          </ac:picMkLst>
        </pc:picChg>
        <pc:picChg chg="add mod">
          <ac:chgData name="COLARD, Martin" userId="928c8d0c-164c-4201-a74e-5361e98e456c" providerId="ADAL" clId="{CD3C3680-C325-49A9-86D9-F1FD0AEB2313}" dt="2025-11-14T23:44:56.002" v="1250" actId="1076"/>
          <ac:picMkLst>
            <pc:docMk/>
            <pc:sldMk cId="252148840" sldId="935"/>
            <ac:picMk id="1028" creationId="{92AF5E22-67B7-4DA4-977E-6E5C66C65150}"/>
          </ac:picMkLst>
        </pc:picChg>
        <pc:picChg chg="add mod">
          <ac:chgData name="COLARD, Martin" userId="928c8d0c-164c-4201-a74e-5361e98e456c" providerId="ADAL" clId="{CD3C3680-C325-49A9-86D9-F1FD0AEB2313}" dt="2025-11-14T23:44:59.369" v="1253" actId="1076"/>
          <ac:picMkLst>
            <pc:docMk/>
            <pc:sldMk cId="252148840" sldId="935"/>
            <ac:picMk id="1030" creationId="{00B4F2AF-8962-4BDB-B633-1CBAED8513A6}"/>
          </ac:picMkLst>
        </pc:picChg>
        <pc:picChg chg="add mod">
          <ac:chgData name="COLARD, Martin" userId="928c8d0c-164c-4201-a74e-5361e98e456c" providerId="ADAL" clId="{CD3C3680-C325-49A9-86D9-F1FD0AEB2313}" dt="2025-11-14T23:45:48.521" v="1259" actId="1076"/>
          <ac:picMkLst>
            <pc:docMk/>
            <pc:sldMk cId="252148840" sldId="935"/>
            <ac:picMk id="1032" creationId="{594191B8-953C-43C5-9EAF-81133E3A17DC}"/>
          </ac:picMkLst>
        </pc:picChg>
      </pc:sldChg>
      <pc:sldChg chg="modSp add del mod">
        <pc:chgData name="COLARD, Martin" userId="928c8d0c-164c-4201-a74e-5361e98e456c" providerId="ADAL" clId="{CD3C3680-C325-49A9-86D9-F1FD0AEB2313}" dt="2025-11-14T23:34:59.445" v="1029" actId="47"/>
        <pc:sldMkLst>
          <pc:docMk/>
          <pc:sldMk cId="3117779170" sldId="935"/>
        </pc:sldMkLst>
        <pc:spChg chg="mod">
          <ac:chgData name="COLARD, Martin" userId="928c8d0c-164c-4201-a74e-5361e98e456c" providerId="ADAL" clId="{CD3C3680-C325-49A9-86D9-F1FD0AEB2313}" dt="2025-11-14T23:33:52.129" v="1022" actId="20577"/>
          <ac:spMkLst>
            <pc:docMk/>
            <pc:sldMk cId="3117779170" sldId="93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0617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7ED93-1C78-8449-BBB8-50F8A8EBC3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9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7ED93-1C78-8449-BBB8-50F8A8EBC3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4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7ED93-1C78-8449-BBB8-50F8A8EBC3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2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7ED93-1C78-8449-BBB8-50F8A8EBC3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7ED93-1C78-8449-BBB8-50F8A8EBC3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3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A35D187-CE32-E042-99D2-72A02C16F2E3}"/>
              </a:ext>
            </a:extLst>
          </p:cNvPr>
          <p:cNvSpPr/>
          <p:nvPr userDrawn="1"/>
        </p:nvSpPr>
        <p:spPr>
          <a:xfrm>
            <a:off x="2842260" y="4358640"/>
            <a:ext cx="3459480" cy="78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5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3A83D1-C711-8240-8A9D-7962ACCAE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r="72541"/>
          <a:stretch/>
        </p:blipFill>
        <p:spPr>
          <a:xfrm>
            <a:off x="1037273" y="1522506"/>
            <a:ext cx="1804987" cy="182446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32DB79F2-9312-DB45-A157-4DCDDA4AFEF2}"/>
              </a:ext>
            </a:extLst>
          </p:cNvPr>
          <p:cNvSpPr/>
          <p:nvPr userDrawn="1"/>
        </p:nvSpPr>
        <p:spPr>
          <a:xfrm>
            <a:off x="7416800" y="0"/>
            <a:ext cx="1727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45CBAB6-BBDD-0C40-901B-BBA48207F6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4055" y="510836"/>
            <a:ext cx="4360545" cy="4121829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B29329-C16F-D44E-A3AF-495E6DC00B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9438" y="1522505"/>
            <a:ext cx="2205037" cy="946057"/>
          </a:xfrm>
        </p:spPr>
        <p:txBody>
          <a:bodyPr>
            <a:normAutofit/>
          </a:bodyPr>
          <a:lstStyle>
            <a:lvl1pPr>
              <a:buNone/>
              <a:defRPr sz="2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err="1"/>
              <a:t>Title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0B5A152-2D19-994B-8470-E094BB55B5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438" y="2468562"/>
            <a:ext cx="2205037" cy="427037"/>
          </a:xfrm>
        </p:spPr>
        <p:txBody>
          <a:bodyPr anchor="t">
            <a:normAutofit/>
          </a:bodyPr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Date</a:t>
            </a:r>
            <a:endParaRPr lang="nl-BE" dirty="0"/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17ED2FA7-686C-0443-AA78-28653F2FF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9437" y="2895599"/>
            <a:ext cx="2205037" cy="284482"/>
          </a:xfrm>
        </p:spPr>
        <p:txBody>
          <a:bodyPr anchor="b">
            <a:normAutofit/>
          </a:bodyPr>
          <a:lstStyle>
            <a:lvl1pPr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Event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937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15A40-61A7-564F-BE14-463E4875B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841375"/>
            <a:ext cx="7959676" cy="17907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2BB894-869F-7A4E-9E26-A4B020B56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49" y="2701925"/>
            <a:ext cx="7959675" cy="12414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nl-BE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2C469EEB-D41B-467F-825F-9BC7083A72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4689237"/>
            <a:ext cx="6843777" cy="274637"/>
          </a:xfrm>
        </p:spPr>
        <p:txBody>
          <a:bodyPr/>
          <a:lstStyle/>
          <a:p>
            <a:r>
              <a:rPr lang="nl-BE" dirty="0" err="1">
                <a:solidFill>
                  <a:schemeClr val="accent1"/>
                </a:solidFill>
              </a:rPr>
              <a:t>Sickle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Cell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Disease</a:t>
            </a:r>
            <a:r>
              <a:rPr lang="nl-BE" dirty="0"/>
              <a:t>  </a:t>
            </a:r>
            <a:r>
              <a:rPr lang="nl-BE" dirty="0">
                <a:solidFill>
                  <a:schemeClr val="accent2"/>
                </a:solidFill>
              </a:rPr>
              <a:t>⋮</a:t>
            </a:r>
            <a:r>
              <a:rPr lang="nl-BE" dirty="0"/>
              <a:t>  </a:t>
            </a:r>
            <a:r>
              <a:rPr lang="nl-BE" dirty="0">
                <a:solidFill>
                  <a:schemeClr val="tx1"/>
                </a:solidFill>
              </a:rPr>
              <a:t>15/11/2025 </a:t>
            </a:r>
            <a:r>
              <a:rPr lang="nl-BE" dirty="0"/>
              <a:t> </a:t>
            </a:r>
            <a:r>
              <a:rPr lang="nl-BE" dirty="0">
                <a:solidFill>
                  <a:schemeClr val="accent2"/>
                </a:solidFill>
              </a:rPr>
              <a:t>⋮ </a:t>
            </a:r>
            <a:r>
              <a:rPr lang="nl-BE" dirty="0"/>
              <a:t> </a:t>
            </a:r>
            <a:r>
              <a:rPr lang="en-US" dirty="0"/>
              <a:t>BHS Educational Courses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402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27B75-DD7C-BB47-B44A-DE9F1FC9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010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FF9DC6-8088-5446-BB85-DEEF92435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BD1B95-176A-FB41-B814-9F776B2004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>
                <a:solidFill>
                  <a:schemeClr val="accent1"/>
                </a:solidFill>
              </a:rPr>
              <a:t>Title</a:t>
            </a:r>
            <a:r>
              <a:rPr lang="nl-BE"/>
              <a:t>  </a:t>
            </a:r>
            <a:r>
              <a:rPr lang="nl-BE">
                <a:solidFill>
                  <a:schemeClr val="accent2"/>
                </a:solidFill>
              </a:rPr>
              <a:t>⋮</a:t>
            </a:r>
            <a:r>
              <a:rPr lang="nl-BE"/>
              <a:t>  </a:t>
            </a:r>
            <a:r>
              <a:rPr lang="nl-BE">
                <a:solidFill>
                  <a:schemeClr val="tx1"/>
                </a:solidFill>
              </a:rPr>
              <a:t>Date </a:t>
            </a:r>
            <a:r>
              <a:rPr lang="nl-BE"/>
              <a:t> </a:t>
            </a:r>
            <a:r>
              <a:rPr lang="nl-BE">
                <a:solidFill>
                  <a:schemeClr val="accent2"/>
                </a:solidFill>
              </a:rPr>
              <a:t>⋮ </a:t>
            </a:r>
            <a:r>
              <a:rPr lang="nl-BE"/>
              <a:t> Event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623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6F915-810B-4147-B8E1-8B1FB6D9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89333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64EB6D-1989-AC42-B2A5-C77E826E9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040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2C512F-4BCA-474E-A3A8-7D4CF9F01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040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CD2D21-EE6C-8446-B4E3-58162E6A9A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>
                <a:solidFill>
                  <a:schemeClr val="accent1"/>
                </a:solidFill>
              </a:rPr>
              <a:t>Title</a:t>
            </a:r>
            <a:r>
              <a:rPr lang="nl-BE"/>
              <a:t>  </a:t>
            </a:r>
            <a:r>
              <a:rPr lang="nl-BE">
                <a:solidFill>
                  <a:schemeClr val="accent2"/>
                </a:solidFill>
              </a:rPr>
              <a:t>⋮</a:t>
            </a:r>
            <a:r>
              <a:rPr lang="nl-BE"/>
              <a:t>  </a:t>
            </a:r>
            <a:r>
              <a:rPr lang="nl-BE">
                <a:solidFill>
                  <a:schemeClr val="tx1"/>
                </a:solidFill>
              </a:rPr>
              <a:t>Date </a:t>
            </a:r>
            <a:r>
              <a:rPr lang="nl-BE"/>
              <a:t> </a:t>
            </a:r>
            <a:r>
              <a:rPr lang="nl-BE">
                <a:solidFill>
                  <a:schemeClr val="accent2"/>
                </a:solidFill>
              </a:rPr>
              <a:t>⋮ </a:t>
            </a:r>
            <a:r>
              <a:rPr lang="nl-BE"/>
              <a:t> Event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569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93463-C903-B340-A4D4-5296B3BB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867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DD6F8D-40AF-8648-BA90-8EC43DF7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999411-9767-9D4C-BC7F-A800C2198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997848"/>
            <a:ext cx="3868737" cy="240510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C52594-B3F8-3948-90F4-668689636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>
            <a:no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D7D956E-99FE-EA44-954F-4B2DA380F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997848"/>
            <a:ext cx="3887788" cy="24051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2DA9BD1-7207-5D48-AF76-67926AEF5B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>
                <a:solidFill>
                  <a:schemeClr val="accent1"/>
                </a:solidFill>
              </a:rPr>
              <a:t>Title</a:t>
            </a:r>
            <a:r>
              <a:rPr lang="nl-BE"/>
              <a:t>  </a:t>
            </a:r>
            <a:r>
              <a:rPr lang="nl-BE">
                <a:solidFill>
                  <a:schemeClr val="accent2"/>
                </a:solidFill>
              </a:rPr>
              <a:t>⋮</a:t>
            </a:r>
            <a:r>
              <a:rPr lang="nl-BE"/>
              <a:t>  </a:t>
            </a:r>
            <a:r>
              <a:rPr lang="nl-BE">
                <a:solidFill>
                  <a:schemeClr val="tx1"/>
                </a:solidFill>
              </a:rPr>
              <a:t>Date </a:t>
            </a:r>
            <a:r>
              <a:rPr lang="nl-BE"/>
              <a:t> </a:t>
            </a:r>
            <a:r>
              <a:rPr lang="nl-BE">
                <a:solidFill>
                  <a:schemeClr val="accent2"/>
                </a:solidFill>
              </a:rPr>
              <a:t>⋮ </a:t>
            </a:r>
            <a:r>
              <a:rPr lang="nl-BE"/>
              <a:t> Event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711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A8AE9-BE5F-6743-9F4E-F37C6DCC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7886700" cy="83275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EE4EB9-F02B-784F-BFCA-FBDCCB85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1367758"/>
            <a:ext cx="4629150" cy="30280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630B15-5704-E346-B98B-547880E72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367758"/>
            <a:ext cx="2949575" cy="30343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98CC8D-6011-F34B-8DE1-5CEE576743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>
                <a:solidFill>
                  <a:schemeClr val="accent1"/>
                </a:solidFill>
              </a:rPr>
              <a:t>Title</a:t>
            </a:r>
            <a:r>
              <a:rPr lang="nl-BE"/>
              <a:t>  </a:t>
            </a:r>
            <a:r>
              <a:rPr lang="nl-BE">
                <a:solidFill>
                  <a:schemeClr val="accent2"/>
                </a:solidFill>
              </a:rPr>
              <a:t>⋮</a:t>
            </a:r>
            <a:r>
              <a:rPr lang="nl-BE"/>
              <a:t>  </a:t>
            </a:r>
            <a:r>
              <a:rPr lang="nl-BE">
                <a:solidFill>
                  <a:schemeClr val="tx1"/>
                </a:solidFill>
              </a:rPr>
              <a:t>Date </a:t>
            </a:r>
            <a:r>
              <a:rPr lang="nl-BE"/>
              <a:t> </a:t>
            </a:r>
            <a:r>
              <a:rPr lang="nl-BE">
                <a:solidFill>
                  <a:schemeClr val="accent2"/>
                </a:solidFill>
              </a:rPr>
              <a:t>⋮ </a:t>
            </a:r>
            <a:r>
              <a:rPr lang="nl-BE"/>
              <a:t> Event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244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BBB6E0F-9772-E045-A5A7-C352B58AE7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>
                <a:solidFill>
                  <a:schemeClr val="accent1"/>
                </a:solidFill>
              </a:rPr>
              <a:t>Title</a:t>
            </a:r>
            <a:r>
              <a:rPr lang="nl-BE"/>
              <a:t>  </a:t>
            </a:r>
            <a:r>
              <a:rPr lang="nl-BE">
                <a:solidFill>
                  <a:schemeClr val="accent2"/>
                </a:solidFill>
              </a:rPr>
              <a:t>⋮</a:t>
            </a:r>
            <a:r>
              <a:rPr lang="nl-BE"/>
              <a:t>  </a:t>
            </a:r>
            <a:r>
              <a:rPr lang="nl-BE">
                <a:solidFill>
                  <a:schemeClr val="tx1"/>
                </a:solidFill>
              </a:rPr>
              <a:t>Date </a:t>
            </a:r>
            <a:r>
              <a:rPr lang="nl-BE"/>
              <a:t> </a:t>
            </a:r>
            <a:r>
              <a:rPr lang="nl-BE">
                <a:solidFill>
                  <a:schemeClr val="accent2"/>
                </a:solidFill>
              </a:rPr>
              <a:t>⋮ </a:t>
            </a:r>
            <a:r>
              <a:rPr lang="nl-BE"/>
              <a:t> Event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84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71;p33">
            <a:extLst>
              <a:ext uri="{FF2B5EF4-FFF2-40B4-BE49-F238E27FC236}">
                <a16:creationId xmlns:a16="http://schemas.microsoft.com/office/drawing/2014/main" id="{D996D3C8-6B50-3E4E-A8EF-73CCFA19172D}"/>
              </a:ext>
            </a:extLst>
          </p:cNvPr>
          <p:cNvGrpSpPr/>
          <p:nvPr userDrawn="1"/>
        </p:nvGrpSpPr>
        <p:grpSpPr>
          <a:xfrm rot="-5400000">
            <a:off x="7952625" y="583252"/>
            <a:ext cx="1193550" cy="68100"/>
            <a:chOff x="557300" y="431950"/>
            <a:chExt cx="1193550" cy="68100"/>
          </a:xfrm>
          <a:solidFill>
            <a:schemeClr val="accent1"/>
          </a:solidFill>
        </p:grpSpPr>
        <p:sp>
          <p:nvSpPr>
            <p:cNvPr id="9" name="Google Shape;872;p33">
              <a:extLst>
                <a:ext uri="{FF2B5EF4-FFF2-40B4-BE49-F238E27FC236}">
                  <a16:creationId xmlns:a16="http://schemas.microsoft.com/office/drawing/2014/main" id="{1CAD88BC-1FFB-9646-97F1-8BCA19BC8ABA}"/>
                </a:ext>
              </a:extLst>
            </p:cNvPr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3;p33">
              <a:extLst>
                <a:ext uri="{FF2B5EF4-FFF2-40B4-BE49-F238E27FC236}">
                  <a16:creationId xmlns:a16="http://schemas.microsoft.com/office/drawing/2014/main" id="{A45EA10F-0E9B-BB4C-BE99-A34D701C2962}"/>
                </a:ext>
              </a:extLst>
            </p:cNvPr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4;p33">
              <a:extLst>
                <a:ext uri="{FF2B5EF4-FFF2-40B4-BE49-F238E27FC236}">
                  <a16:creationId xmlns:a16="http://schemas.microsoft.com/office/drawing/2014/main" id="{F4AE5EA6-1B73-F44B-A6BD-D8C66A259A0A}"/>
                </a:ext>
              </a:extLst>
            </p:cNvPr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5;p33">
              <a:extLst>
                <a:ext uri="{FF2B5EF4-FFF2-40B4-BE49-F238E27FC236}">
                  <a16:creationId xmlns:a16="http://schemas.microsoft.com/office/drawing/2014/main" id="{E5E9C549-34BA-B845-9963-99475B2BE98A}"/>
                </a:ext>
              </a:extLst>
            </p:cNvPr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6;p33">
              <a:extLst>
                <a:ext uri="{FF2B5EF4-FFF2-40B4-BE49-F238E27FC236}">
                  <a16:creationId xmlns:a16="http://schemas.microsoft.com/office/drawing/2014/main" id="{A31EE650-7BFB-6848-8F62-DF5F15E5BBB1}"/>
                </a:ext>
              </a:extLst>
            </p:cNvPr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7;p33">
              <a:extLst>
                <a:ext uri="{FF2B5EF4-FFF2-40B4-BE49-F238E27FC236}">
                  <a16:creationId xmlns:a16="http://schemas.microsoft.com/office/drawing/2014/main" id="{42971B4E-B41C-7D4A-9D37-AEA44EA4E6B6}"/>
                </a:ext>
              </a:extLst>
            </p:cNvPr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8;p33">
              <a:extLst>
                <a:ext uri="{FF2B5EF4-FFF2-40B4-BE49-F238E27FC236}">
                  <a16:creationId xmlns:a16="http://schemas.microsoft.com/office/drawing/2014/main" id="{6C65E9BB-559D-184E-91EB-7F4FE1F5A003}"/>
                </a:ext>
              </a:extLst>
            </p:cNvPr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A33CB1B-FBFA-3444-8DB5-F9B598536B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88249" y="4578191"/>
            <a:ext cx="1422988" cy="418346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4B64630-1ECB-6749-BCE8-6BFCD64B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39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723A92-C819-DA49-975F-0E3904C41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90703"/>
            <a:ext cx="7886700" cy="286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09C50A61-0035-4F4F-B089-8483D97C182B}"/>
              </a:ext>
            </a:extLst>
          </p:cNvPr>
          <p:cNvSpPr/>
          <p:nvPr userDrawn="1"/>
        </p:nvSpPr>
        <p:spPr>
          <a:xfrm>
            <a:off x="0" y="-1484"/>
            <a:ext cx="180000" cy="5144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A5D519D-22C8-0949-ACD4-486ED08AF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3" t="16101" r="25229" b="16080"/>
          <a:stretch/>
        </p:blipFill>
        <p:spPr>
          <a:xfrm>
            <a:off x="-165581" y="0"/>
            <a:ext cx="345581" cy="51435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4FF9E7-79AC-CD43-8761-904BC2204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689237"/>
            <a:ext cx="684377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 err="1">
                <a:solidFill>
                  <a:schemeClr val="accent1"/>
                </a:solidFill>
              </a:rPr>
              <a:t>Sickle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Cell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Disease</a:t>
            </a:r>
            <a:r>
              <a:rPr lang="nl-BE" dirty="0"/>
              <a:t>  </a:t>
            </a:r>
            <a:r>
              <a:rPr lang="nl-BE" dirty="0">
                <a:solidFill>
                  <a:schemeClr val="accent2"/>
                </a:solidFill>
              </a:rPr>
              <a:t>⋮</a:t>
            </a:r>
            <a:r>
              <a:rPr lang="nl-BE" dirty="0"/>
              <a:t>  </a:t>
            </a:r>
            <a:r>
              <a:rPr lang="nl-BE" dirty="0">
                <a:solidFill>
                  <a:schemeClr val="tx1"/>
                </a:solidFill>
              </a:rPr>
              <a:t>15-11-2025 </a:t>
            </a:r>
            <a:r>
              <a:rPr lang="nl-BE" dirty="0"/>
              <a:t> </a:t>
            </a:r>
            <a:r>
              <a:rPr lang="nl-BE" dirty="0">
                <a:solidFill>
                  <a:schemeClr val="accent2"/>
                </a:solidFill>
              </a:rPr>
              <a:t>⋮ </a:t>
            </a:r>
            <a:r>
              <a:rPr lang="nl-BE" dirty="0"/>
              <a:t> BHS </a:t>
            </a:r>
            <a:r>
              <a:rPr lang="nl-BE" dirty="0" err="1"/>
              <a:t>Educational</a:t>
            </a:r>
            <a:r>
              <a:rPr lang="nl-BE" dirty="0"/>
              <a:t> course</a:t>
            </a:r>
            <a:endParaRPr lang="nl-BE" sz="1050" dirty="0"/>
          </a:p>
        </p:txBody>
      </p:sp>
      <p:grpSp>
        <p:nvGrpSpPr>
          <p:cNvPr id="21" name="Google Shape;871;p33">
            <a:extLst>
              <a:ext uri="{FF2B5EF4-FFF2-40B4-BE49-F238E27FC236}">
                <a16:creationId xmlns:a16="http://schemas.microsoft.com/office/drawing/2014/main" id="{946EDDA0-E0B3-7C46-83BD-F1CE573B784B}"/>
              </a:ext>
            </a:extLst>
          </p:cNvPr>
          <p:cNvGrpSpPr>
            <a:grpSpLocks noChangeAspect="1"/>
          </p:cNvGrpSpPr>
          <p:nvPr userDrawn="1"/>
        </p:nvGrpSpPr>
        <p:grpSpPr>
          <a:xfrm rot="-5400000">
            <a:off x="8846463" y="2346240"/>
            <a:ext cx="0" cy="0"/>
            <a:chOff x="557300" y="431950"/>
            <a:chExt cx="1193550" cy="68100"/>
          </a:xfrm>
          <a:solidFill>
            <a:schemeClr val="accent1"/>
          </a:solidFill>
        </p:grpSpPr>
        <p:sp>
          <p:nvSpPr>
            <p:cNvPr id="22" name="Google Shape;872;p33">
              <a:extLst>
                <a:ext uri="{FF2B5EF4-FFF2-40B4-BE49-F238E27FC236}">
                  <a16:creationId xmlns:a16="http://schemas.microsoft.com/office/drawing/2014/main" id="{9AC30740-3E00-8145-8D3A-BA50EE98B1CA}"/>
                </a:ext>
              </a:extLst>
            </p:cNvPr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3;p33">
              <a:extLst>
                <a:ext uri="{FF2B5EF4-FFF2-40B4-BE49-F238E27FC236}">
                  <a16:creationId xmlns:a16="http://schemas.microsoft.com/office/drawing/2014/main" id="{55334042-922E-3B4C-998C-4FC2F867F36B}"/>
                </a:ext>
              </a:extLst>
            </p:cNvPr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4;p33">
              <a:extLst>
                <a:ext uri="{FF2B5EF4-FFF2-40B4-BE49-F238E27FC236}">
                  <a16:creationId xmlns:a16="http://schemas.microsoft.com/office/drawing/2014/main" id="{7300A741-7391-6A40-A6D8-4F1FBF8A33E2}"/>
                </a:ext>
              </a:extLst>
            </p:cNvPr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5;p33">
              <a:extLst>
                <a:ext uri="{FF2B5EF4-FFF2-40B4-BE49-F238E27FC236}">
                  <a16:creationId xmlns:a16="http://schemas.microsoft.com/office/drawing/2014/main" id="{A9D0A7DD-E824-3F41-B415-F9EF5A782575}"/>
                </a:ext>
              </a:extLst>
            </p:cNvPr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76;p33">
              <a:extLst>
                <a:ext uri="{FF2B5EF4-FFF2-40B4-BE49-F238E27FC236}">
                  <a16:creationId xmlns:a16="http://schemas.microsoft.com/office/drawing/2014/main" id="{AD911743-F160-A240-9768-DD0C380F2D5B}"/>
                </a:ext>
              </a:extLst>
            </p:cNvPr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77;p33">
              <a:extLst>
                <a:ext uri="{FF2B5EF4-FFF2-40B4-BE49-F238E27FC236}">
                  <a16:creationId xmlns:a16="http://schemas.microsoft.com/office/drawing/2014/main" id="{5BE62E87-B6AE-1E4D-B76E-19A84F255776}"/>
                </a:ext>
              </a:extLst>
            </p:cNvPr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8;p33">
              <a:extLst>
                <a:ext uri="{FF2B5EF4-FFF2-40B4-BE49-F238E27FC236}">
                  <a16:creationId xmlns:a16="http://schemas.microsoft.com/office/drawing/2014/main" id="{0FEF62C2-BA7B-A344-A310-3D8B5E1F6A39}"/>
                </a:ext>
              </a:extLst>
            </p:cNvPr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09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3" r:id="rId2"/>
    <p:sldLayoutId id="2147483694" r:id="rId3"/>
    <p:sldLayoutId id="2147483696" r:id="rId4"/>
    <p:sldLayoutId id="2147483697" r:id="rId5"/>
    <p:sldLayoutId id="2147483700" r:id="rId6"/>
    <p:sldLayoutId id="214748369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2F4A8F-3C2B-AF41-AE5E-B08D363FA4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9437" y="2697027"/>
            <a:ext cx="2205037" cy="427037"/>
          </a:xfrm>
        </p:spPr>
        <p:txBody>
          <a:bodyPr>
            <a:normAutofit/>
          </a:bodyPr>
          <a:lstStyle/>
          <a:p>
            <a:r>
              <a:rPr lang="nl-BE" sz="1200" dirty="0"/>
              <a:t>15 november 2025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74A9654-8311-8C48-95AE-F0FD2DE468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9437" y="2067877"/>
            <a:ext cx="2506966" cy="683249"/>
          </a:xfrm>
        </p:spPr>
        <p:txBody>
          <a:bodyPr>
            <a:normAutofit fontScale="70000" lnSpcReduction="20000"/>
          </a:bodyPr>
          <a:lstStyle/>
          <a:p>
            <a:r>
              <a:rPr lang="nl-BE" dirty="0" err="1"/>
              <a:t>Educational</a:t>
            </a:r>
            <a:r>
              <a:rPr lang="nl-BE" dirty="0"/>
              <a:t> course</a:t>
            </a:r>
          </a:p>
          <a:p>
            <a:r>
              <a:rPr lang="nl-BE" dirty="0"/>
              <a:t>Seminar 2: Red Blood </a:t>
            </a:r>
            <a:r>
              <a:rPr lang="nl-BE" dirty="0" err="1"/>
              <a:t>Cell</a:t>
            </a:r>
            <a:r>
              <a:rPr lang="nl-BE" dirty="0"/>
              <a:t> Disorders</a:t>
            </a:r>
            <a:br>
              <a:rPr lang="nl-BE" dirty="0"/>
            </a:b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27AB8B-FB0F-6B48-834B-AE0E3A2E6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9437" y="1614666"/>
            <a:ext cx="2506966" cy="341296"/>
          </a:xfrm>
        </p:spPr>
        <p:txBody>
          <a:bodyPr>
            <a:normAutofit lnSpcReduction="10000"/>
          </a:bodyPr>
          <a:lstStyle/>
          <a:p>
            <a:r>
              <a:rPr lang="nl-BE" sz="2000" dirty="0" err="1"/>
              <a:t>Thalassemia</a:t>
            </a:r>
            <a:endParaRPr lang="nl-BE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65E0EE-676E-4166-AF50-C3A084B5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76" y="3863626"/>
            <a:ext cx="2366853" cy="951887"/>
          </a:xfrm>
          <a:prstGeom prst="rect">
            <a:avLst/>
          </a:prstGeom>
        </p:spPr>
      </p:pic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188CA402-2B16-4DF9-809E-347ED112042C}"/>
              </a:ext>
            </a:extLst>
          </p:cNvPr>
          <p:cNvSpPr txBox="1">
            <a:spLocks/>
          </p:cNvSpPr>
          <p:nvPr/>
        </p:nvSpPr>
        <p:spPr>
          <a:xfrm>
            <a:off x="1211883" y="3721385"/>
            <a:ext cx="2205037" cy="284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nl-BE" sz="1100" dirty="0">
                <a:solidFill>
                  <a:srgbClr val="193E74"/>
                </a:solidFill>
              </a:rPr>
              <a:t>Martin Colard MD-PhD</a:t>
            </a:r>
          </a:p>
        </p:txBody>
      </p:sp>
      <p:pic>
        <p:nvPicPr>
          <p:cNvPr id="8" name="Picture 2" descr="Logo ERN">
            <a:extLst>
              <a:ext uri="{FF2B5EF4-FFF2-40B4-BE49-F238E27FC236}">
                <a16:creationId xmlns:a16="http://schemas.microsoft.com/office/drawing/2014/main" id="{09680A9C-0496-4B0A-8E4B-DB3B9FBB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920" y="3863626"/>
            <a:ext cx="1216332" cy="91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5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486C56-9090-A44D-B07A-E9BB27EF854C}"/>
              </a:ext>
            </a:extLst>
          </p:cNvPr>
          <p:cNvSpPr/>
          <p:nvPr/>
        </p:nvSpPr>
        <p:spPr>
          <a:xfrm>
            <a:off x="409270" y="492819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900" dirty="0">
                <a:solidFill>
                  <a:schemeClr val="tx1"/>
                </a:solidFill>
              </a:rPr>
              <a:t>Saliba  et al. Blood (2023)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7FAB58C-EF7B-48DA-9D54-C0308EC9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89" y="167099"/>
            <a:ext cx="4972116" cy="45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3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9270" y="113194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chemeClr val="accent3"/>
                </a:solidFill>
                <a:sym typeface="Wingdings" panose="05000000000000000000" pitchFamily="2" charset="2"/>
              </a:rPr>
              <a:t>Beta-</a:t>
            </a:r>
            <a:r>
              <a:rPr lang="fr-BE" dirty="0" err="1">
                <a:solidFill>
                  <a:schemeClr val="accent3"/>
                </a:solidFill>
                <a:sym typeface="Wingdings" panose="05000000000000000000" pitchFamily="2" charset="2"/>
              </a:rPr>
              <a:t>thalassemia</a:t>
            </a:r>
            <a:r>
              <a:rPr lang="fr-BE" dirty="0">
                <a:solidFill>
                  <a:schemeClr val="accent3"/>
                </a:solidFill>
                <a:sym typeface="Wingdings" panose="05000000000000000000" pitchFamily="2" charset="2"/>
              </a:rPr>
              <a:t> – </a:t>
            </a:r>
            <a:r>
              <a:rPr lang="fr-BE" dirty="0" err="1">
                <a:solidFill>
                  <a:schemeClr val="accent3"/>
                </a:solidFill>
                <a:sym typeface="Wingdings" panose="05000000000000000000" pitchFamily="2" charset="2"/>
              </a:rPr>
              <a:t>Genotype</a:t>
            </a:r>
            <a:r>
              <a:rPr lang="fr-BE" dirty="0">
                <a:solidFill>
                  <a:schemeClr val="accent3"/>
                </a:solidFill>
                <a:sym typeface="Wingdings" panose="05000000000000000000" pitchFamily="2" charset="2"/>
              </a:rPr>
              <a:t>/</a:t>
            </a:r>
            <a:r>
              <a:rPr lang="fr-BE" dirty="0" err="1">
                <a:solidFill>
                  <a:schemeClr val="accent3"/>
                </a:solidFill>
                <a:sym typeface="Wingdings" panose="05000000000000000000" pitchFamily="2" charset="2"/>
              </a:rPr>
              <a:t>Phenotype</a:t>
            </a:r>
            <a:endParaRPr lang="fr-BE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86C56-9090-A44D-B07A-E9BB27EF854C}"/>
              </a:ext>
            </a:extLst>
          </p:cNvPr>
          <p:cNvSpPr/>
          <p:nvPr/>
        </p:nvSpPr>
        <p:spPr>
          <a:xfrm>
            <a:off x="409270" y="492819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900" dirty="0" err="1">
                <a:solidFill>
                  <a:schemeClr val="tx1"/>
                </a:solidFill>
              </a:rPr>
              <a:t>Taher</a:t>
            </a:r>
            <a:r>
              <a:rPr lang="fr-BE" sz="900" dirty="0">
                <a:solidFill>
                  <a:schemeClr val="tx1"/>
                </a:solidFill>
              </a:rPr>
              <a:t>  et al. vol. 19 (TIF Publication, 2013).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DB7FAF-7B4F-1C4B-A9D9-7C3FB14010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088" y="1465181"/>
            <a:ext cx="3978443" cy="2213139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B6D6926-525F-B64B-BB53-9B5DDFF328CD}"/>
              </a:ext>
            </a:extLst>
          </p:cNvPr>
          <p:cNvCxnSpPr/>
          <p:nvPr/>
        </p:nvCxnSpPr>
        <p:spPr>
          <a:xfrm>
            <a:off x="2404060" y="1455438"/>
            <a:ext cx="3979445" cy="2222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D4BF474-4CCF-9C47-A03F-0E7B150D2813}"/>
              </a:ext>
            </a:extLst>
          </p:cNvPr>
          <p:cNvCxnSpPr>
            <a:cxnSpLocks/>
          </p:cNvCxnSpPr>
          <p:nvPr/>
        </p:nvCxnSpPr>
        <p:spPr>
          <a:xfrm flipV="1">
            <a:off x="2415089" y="1465181"/>
            <a:ext cx="3968416" cy="22131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2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6">
            <a:extLst>
              <a:ext uri="{FF2B5EF4-FFF2-40B4-BE49-F238E27FC236}">
                <a16:creationId xmlns:a16="http://schemas.microsoft.com/office/drawing/2014/main" id="{802BB721-377E-1D42-B8B0-B914B88F9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68314"/>
              </p:ext>
            </p:extLst>
          </p:nvPr>
        </p:nvGraphicFramePr>
        <p:xfrm>
          <a:off x="182569" y="956255"/>
          <a:ext cx="8961431" cy="360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675">
                  <a:extLst>
                    <a:ext uri="{9D8B030D-6E8A-4147-A177-3AD203B41FA5}">
                      <a16:colId xmlns:a16="http://schemas.microsoft.com/office/drawing/2014/main" val="3883288452"/>
                    </a:ext>
                  </a:extLst>
                </a:gridCol>
                <a:gridCol w="2932118">
                  <a:extLst>
                    <a:ext uri="{9D8B030D-6E8A-4147-A177-3AD203B41FA5}">
                      <a16:colId xmlns:a16="http://schemas.microsoft.com/office/drawing/2014/main" val="1814312307"/>
                    </a:ext>
                  </a:extLst>
                </a:gridCol>
                <a:gridCol w="3999638">
                  <a:extLst>
                    <a:ext uri="{9D8B030D-6E8A-4147-A177-3AD203B41FA5}">
                      <a16:colId xmlns:a16="http://schemas.microsoft.com/office/drawing/2014/main" val="3307050598"/>
                    </a:ext>
                  </a:extLst>
                </a:gridCol>
              </a:tblGrid>
              <a:tr h="7123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Genotype</a:t>
                      </a:r>
                    </a:p>
                  </a:txBody>
                  <a:tcPr marL="75438" marR="754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Phenotype</a:t>
                      </a:r>
                    </a:p>
                  </a:txBody>
                  <a:tcPr marL="75438" marR="754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Clinical</a:t>
                      </a:r>
                    </a:p>
                  </a:txBody>
                  <a:tcPr marL="75438" marR="75438" marT="34290" marB="34290" anchor="ctr"/>
                </a:tc>
                <a:extLst>
                  <a:ext uri="{0D108BD9-81ED-4DB2-BD59-A6C34878D82A}">
                    <a16:rowId xmlns:a16="http://schemas.microsoft.com/office/drawing/2014/main" val="3543759957"/>
                  </a:ext>
                </a:extLst>
              </a:tr>
              <a:tr h="369288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latin typeface="Symbol" panose="05050102010706020507" pitchFamily="18" charset="2"/>
                        </a:rPr>
                        <a:t>b/b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++</a:t>
                      </a:r>
                      <a:endParaRPr lang="en-US" sz="1400" baseline="30000" dirty="0"/>
                    </a:p>
                  </a:txBody>
                  <a:tcPr marL="75438" marR="75438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Silent carrier</a:t>
                      </a:r>
                    </a:p>
                  </a:txBody>
                  <a:tcPr marL="75438" marR="754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Asymptomatic</a:t>
                      </a:r>
                    </a:p>
                  </a:txBody>
                  <a:tcPr marL="75438" marR="75438" marT="34290" marB="34290" anchor="ctr"/>
                </a:tc>
                <a:extLst>
                  <a:ext uri="{0D108BD9-81ED-4DB2-BD59-A6C34878D82A}">
                    <a16:rowId xmlns:a16="http://schemas.microsoft.com/office/drawing/2014/main" val="2438130415"/>
                  </a:ext>
                </a:extLst>
              </a:tr>
              <a:tr h="750498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latin typeface="Symbol" panose="05050102010706020507" pitchFamily="18" charset="2"/>
                        </a:rPr>
                        <a:t>b/b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+</a:t>
                      </a:r>
                      <a:r>
                        <a:rPr lang="fr-BE" sz="1400" dirty="0">
                          <a:latin typeface="Symbol" panose="05050102010706020507" pitchFamily="18" charset="2"/>
                        </a:rPr>
                        <a:t> b/b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0 </a:t>
                      </a:r>
                      <a:r>
                        <a:rPr lang="fr-BE" sz="1400" dirty="0">
                          <a:latin typeface="Symbol" panose="05050102010706020507" pitchFamily="18" charset="2"/>
                        </a:rPr>
                        <a:t>b/</a:t>
                      </a:r>
                      <a:r>
                        <a:rPr lang="fr-BE" sz="1400" dirty="0" err="1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BE" sz="1400" baseline="30000" dirty="0" err="1">
                          <a:latin typeface="Symbol" panose="05050102010706020507" pitchFamily="18" charset="2"/>
                        </a:rPr>
                        <a:t>E</a:t>
                      </a:r>
                      <a:endParaRPr lang="en-US" sz="1400" baseline="30000" dirty="0"/>
                    </a:p>
                  </a:txBody>
                  <a:tcPr marL="75438" marR="754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latin typeface="Symbol" panose="05050102010706020507" pitchFamily="18" charset="2"/>
                        </a:rPr>
                        <a:t>b-</a:t>
                      </a:r>
                      <a:r>
                        <a:rPr lang="en-US" sz="1400" dirty="0"/>
                        <a:t>Thalassemic Trait</a:t>
                      </a:r>
                    </a:p>
                  </a:txBody>
                  <a:tcPr marL="75438" marR="754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Borderline asymptomatic </a:t>
                      </a:r>
                    </a:p>
                    <a:p>
                      <a:pPr algn="ctr"/>
                      <a:r>
                        <a:rPr lang="en-US" sz="1400" dirty="0"/>
                        <a:t>microcytic hypochromic anemia</a:t>
                      </a:r>
                      <a:endParaRPr lang="en-US" sz="2100" dirty="0"/>
                    </a:p>
                  </a:txBody>
                  <a:tcPr marL="75438" marR="75438" marT="34290" marB="34290" anchor="ctr"/>
                </a:tc>
                <a:extLst>
                  <a:ext uri="{0D108BD9-81ED-4DB2-BD59-A6C34878D82A}">
                    <a16:rowId xmlns:a16="http://schemas.microsoft.com/office/drawing/2014/main" val="890766676"/>
                  </a:ext>
                </a:extLst>
              </a:tr>
              <a:tr h="882452">
                <a:tc rowSpan="2"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++</a:t>
                      </a:r>
                      <a:r>
                        <a:rPr lang="fr-BE" sz="1400" dirty="0">
                          <a:latin typeface="Symbol" panose="05050102010706020507" pitchFamily="18" charset="2"/>
                        </a:rPr>
                        <a:t>/b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++</a:t>
                      </a:r>
                    </a:p>
                    <a:p>
                      <a:pPr algn="ctr"/>
                      <a:r>
                        <a:rPr lang="fr-BE" sz="14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+</a:t>
                      </a:r>
                      <a:r>
                        <a:rPr lang="fr-BE" sz="1400" dirty="0">
                          <a:latin typeface="Symbol" panose="05050102010706020507" pitchFamily="18" charset="2"/>
                        </a:rPr>
                        <a:t>/b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++</a:t>
                      </a:r>
                    </a:p>
                    <a:p>
                      <a:pPr algn="ctr"/>
                      <a:r>
                        <a:rPr lang="fr-BE" sz="14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+</a:t>
                      </a:r>
                      <a:r>
                        <a:rPr lang="fr-BE" sz="1400" dirty="0">
                          <a:latin typeface="Symbol" panose="05050102010706020507" pitchFamily="18" charset="2"/>
                        </a:rPr>
                        <a:t>/b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+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+</a:t>
                      </a:r>
                      <a:r>
                        <a:rPr lang="fr-BE" sz="1400" dirty="0">
                          <a:latin typeface="Symbol" panose="05050102010706020507" pitchFamily="18" charset="2"/>
                        </a:rPr>
                        <a:t>/</a:t>
                      </a:r>
                      <a:r>
                        <a:rPr lang="fr-BE" sz="1400" dirty="0" err="1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BE" sz="1400" baseline="30000" dirty="0" err="1">
                          <a:latin typeface="Symbol" panose="05050102010706020507" pitchFamily="18" charset="2"/>
                        </a:rPr>
                        <a:t>E</a:t>
                      </a:r>
                      <a:endParaRPr lang="fr-BE" sz="1400" baseline="30000" dirty="0">
                        <a:latin typeface="Symbol" panose="05050102010706020507" pitchFamily="18" charset="2"/>
                      </a:endParaRPr>
                    </a:p>
                    <a:p>
                      <a:pPr algn="ctr"/>
                      <a:r>
                        <a:rPr lang="fr-BE" sz="14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+</a:t>
                      </a:r>
                      <a:r>
                        <a:rPr lang="fr-BE" sz="1400" dirty="0">
                          <a:latin typeface="Symbol" panose="05050102010706020507" pitchFamily="18" charset="2"/>
                        </a:rPr>
                        <a:t>/b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0</a:t>
                      </a:r>
                    </a:p>
                    <a:p>
                      <a:pPr algn="ctr"/>
                      <a:r>
                        <a:rPr lang="fr-BE" sz="14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0</a:t>
                      </a:r>
                      <a:r>
                        <a:rPr lang="fr-BE" sz="1400" dirty="0">
                          <a:latin typeface="Symbol" panose="05050102010706020507" pitchFamily="18" charset="2"/>
                        </a:rPr>
                        <a:t>/b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++</a:t>
                      </a:r>
                    </a:p>
                    <a:p>
                      <a:pPr algn="ctr"/>
                      <a:r>
                        <a:rPr lang="fr-BE" sz="14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0</a:t>
                      </a:r>
                      <a:r>
                        <a:rPr lang="fr-BE" sz="1400" dirty="0">
                          <a:latin typeface="Symbol" panose="05050102010706020507" pitchFamily="18" charset="2"/>
                        </a:rPr>
                        <a:t>/</a:t>
                      </a:r>
                      <a:r>
                        <a:rPr lang="fr-BE" sz="1400" dirty="0" err="1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BE" sz="1400" baseline="30000" dirty="0" err="1">
                          <a:latin typeface="Symbol" panose="05050102010706020507" pitchFamily="18" charset="2"/>
                        </a:rPr>
                        <a:t>E</a:t>
                      </a:r>
                      <a:endParaRPr lang="fr-BE" sz="1400" baseline="30000" dirty="0">
                        <a:latin typeface="Symbol" panose="05050102010706020507" pitchFamily="18" charset="2"/>
                      </a:endParaRPr>
                    </a:p>
                    <a:p>
                      <a:pPr algn="ctr"/>
                      <a:r>
                        <a:rPr lang="fr-BE" sz="14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0</a:t>
                      </a:r>
                      <a:r>
                        <a:rPr lang="fr-BE" sz="1400" dirty="0">
                          <a:latin typeface="Symbol" panose="05050102010706020507" pitchFamily="18" charset="2"/>
                        </a:rPr>
                        <a:t>/b</a:t>
                      </a:r>
                      <a:r>
                        <a:rPr lang="fr-BE" sz="1400" baseline="30000" dirty="0">
                          <a:latin typeface="Symbol" panose="05050102010706020507" pitchFamily="18" charset="2"/>
                        </a:rPr>
                        <a:t>0</a:t>
                      </a:r>
                    </a:p>
                  </a:txBody>
                  <a:tcPr marL="75438" marR="754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Non-Transfusion-Dependent</a:t>
                      </a:r>
                    </a:p>
                    <a:p>
                      <a:pPr algn="ctr"/>
                      <a:r>
                        <a:rPr lang="en-US" sz="1400" b="1" dirty="0"/>
                        <a:t>Thalassemia</a:t>
                      </a:r>
                    </a:p>
                    <a:p>
                      <a:pPr algn="ctr"/>
                      <a:r>
                        <a:rPr lang="en-US" sz="1400" b="1" dirty="0"/>
                        <a:t>(NTDT)</a:t>
                      </a:r>
                    </a:p>
                  </a:txBody>
                  <a:tcPr marL="75438" marR="754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Mild to moderate anemia and symptoms</a:t>
                      </a:r>
                      <a:br>
                        <a:rPr lang="en-US" sz="1400" dirty="0"/>
                      </a:b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Occasional or frequent transfusions</a:t>
                      </a:r>
                    </a:p>
                  </a:txBody>
                  <a:tcPr marL="75438" marR="75438" marT="34290" marB="34290" anchor="ctr"/>
                </a:tc>
                <a:extLst>
                  <a:ext uri="{0D108BD9-81ED-4DB2-BD59-A6C34878D82A}">
                    <a16:rowId xmlns:a16="http://schemas.microsoft.com/office/drawing/2014/main" val="666314473"/>
                  </a:ext>
                </a:extLst>
              </a:tr>
              <a:tr h="882452"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Major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Transfusion-Dependent Thalassemia</a:t>
                      </a:r>
                    </a:p>
                    <a:p>
                      <a:pPr algn="ctr"/>
                      <a:r>
                        <a:rPr lang="en-US" sz="1400" b="1" dirty="0"/>
                        <a:t>(TDT)</a:t>
                      </a:r>
                    </a:p>
                  </a:txBody>
                  <a:tcPr marL="75438" marR="754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Severe anemia and symptoms</a:t>
                      </a:r>
                      <a:br>
                        <a:rPr lang="en-US" sz="1400" dirty="0"/>
                      </a:br>
                      <a:endParaRPr lang="en-US" sz="1400" dirty="0"/>
                    </a:p>
                    <a:p>
                      <a:pPr algn="ctr"/>
                      <a:r>
                        <a:rPr lang="en-US" sz="1400" i="0" dirty="0"/>
                        <a:t>Transfusions essential for survival</a:t>
                      </a:r>
                      <a:endParaRPr lang="en-US" sz="1400" i="1" dirty="0"/>
                    </a:p>
                  </a:txBody>
                  <a:tcPr marL="75438" marR="75438" marT="34290" marB="34290" anchor="ctr"/>
                </a:tc>
                <a:extLst>
                  <a:ext uri="{0D108BD9-81ED-4DB2-BD59-A6C34878D82A}">
                    <a16:rowId xmlns:a16="http://schemas.microsoft.com/office/drawing/2014/main" val="1797918516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4FA94F83-1D33-423E-BB5C-0E0C8B1FDFA8}"/>
              </a:ext>
            </a:extLst>
          </p:cNvPr>
          <p:cNvSpPr txBox="1">
            <a:spLocks/>
          </p:cNvSpPr>
          <p:nvPr/>
        </p:nvSpPr>
        <p:spPr>
          <a:xfrm>
            <a:off x="409270" y="113194"/>
            <a:ext cx="6544041" cy="4092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BE">
                <a:solidFill>
                  <a:schemeClr val="accent3"/>
                </a:solidFill>
                <a:sym typeface="Wingdings" panose="05000000000000000000" pitchFamily="2" charset="2"/>
              </a:rPr>
              <a:t>Beta-thalassemia – Genotype/Phenotype</a:t>
            </a:r>
            <a:endParaRPr lang="fr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1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447" y="58502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>
                <a:sym typeface="Wingdings" panose="05000000000000000000" pitchFamily="2" charset="2"/>
              </a:rPr>
              <a:t>Complications</a:t>
            </a:r>
            <a:endParaRPr lang="fr-B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B06016-93E4-AA4E-8B7A-BE0905B3D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41" y="556745"/>
            <a:ext cx="7755308" cy="26496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9D4C03-8B2D-954D-A127-09B97DE58E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117" y="3295375"/>
            <a:ext cx="7020204" cy="13491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91B127-3CE2-B044-9EDA-32E3A6FE6206}"/>
              </a:ext>
            </a:extLst>
          </p:cNvPr>
          <p:cNvSpPr/>
          <p:nvPr/>
        </p:nvSpPr>
        <p:spPr>
          <a:xfrm>
            <a:off x="407772" y="4903033"/>
            <a:ext cx="6638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dirty="0" err="1">
                <a:solidFill>
                  <a:schemeClr val="tx1"/>
                </a:solidFill>
              </a:rPr>
              <a:t>Adapted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dirty="0" err="1">
                <a:solidFill>
                  <a:schemeClr val="tx1"/>
                </a:solidFill>
              </a:rPr>
              <a:t>fromTaher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i="1" dirty="0">
                <a:solidFill>
                  <a:schemeClr val="tx1"/>
                </a:solidFill>
              </a:rPr>
              <a:t>et al.</a:t>
            </a:r>
            <a:r>
              <a:rPr lang="fr-BE" sz="1200" dirty="0">
                <a:solidFill>
                  <a:schemeClr val="tx1"/>
                </a:solidFill>
              </a:rPr>
              <a:t> NEJM</a:t>
            </a:r>
            <a:r>
              <a:rPr lang="fr-BE" sz="1200" i="1" dirty="0">
                <a:solidFill>
                  <a:schemeClr val="tx1"/>
                </a:solidFill>
              </a:rPr>
              <a:t> </a:t>
            </a:r>
            <a:r>
              <a:rPr lang="fr-BE" sz="1200" dirty="0">
                <a:solidFill>
                  <a:schemeClr val="tx1"/>
                </a:solidFill>
              </a:rPr>
              <a:t>(2021) and </a:t>
            </a:r>
            <a:r>
              <a:rPr lang="fr-BE" sz="1200" dirty="0" err="1">
                <a:solidFill>
                  <a:schemeClr val="tx1"/>
                </a:solidFill>
              </a:rPr>
              <a:t>Capellini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i="1" dirty="0">
                <a:solidFill>
                  <a:schemeClr val="tx1"/>
                </a:solidFill>
              </a:rPr>
              <a:t>et al. </a:t>
            </a:r>
            <a:r>
              <a:rPr lang="fr-BE" sz="1200" dirty="0">
                <a:solidFill>
                  <a:schemeClr val="tx1"/>
                </a:solidFill>
              </a:rPr>
              <a:t>TIF (2014)</a:t>
            </a:r>
          </a:p>
          <a:p>
            <a:r>
              <a:rPr lang="fr-BE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03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447" y="58502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ym typeface="Wingdings" panose="05000000000000000000" pitchFamily="2" charset="2"/>
              </a:rPr>
              <a:t>Iron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Overload</a:t>
            </a:r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91B127-3CE2-B044-9EDA-32E3A6FE6206}"/>
              </a:ext>
            </a:extLst>
          </p:cNvPr>
          <p:cNvSpPr/>
          <p:nvPr/>
        </p:nvSpPr>
        <p:spPr>
          <a:xfrm>
            <a:off x="407772" y="4903033"/>
            <a:ext cx="66382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dirty="0">
                <a:solidFill>
                  <a:schemeClr val="tx1"/>
                </a:solidFill>
              </a:rPr>
              <a:t>Sheth. </a:t>
            </a:r>
            <a:r>
              <a:rPr lang="fr-BE" sz="1200" dirty="0" err="1">
                <a:solidFill>
                  <a:schemeClr val="tx1"/>
                </a:solidFill>
              </a:rPr>
              <a:t>Cooley’s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dirty="0" err="1">
                <a:solidFill>
                  <a:schemeClr val="tx1"/>
                </a:solidFill>
              </a:rPr>
              <a:t>Anemia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dirty="0" err="1">
                <a:solidFill>
                  <a:schemeClr val="tx1"/>
                </a:solidFill>
              </a:rPr>
              <a:t>Foundation</a:t>
            </a:r>
            <a:endParaRPr lang="fr-BE" sz="1200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0C52AD-DEBB-4347-ADBA-732E12B0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89" y="467760"/>
            <a:ext cx="5283822" cy="40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4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447" y="58502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>
                <a:sym typeface="Wingdings" panose="05000000000000000000" pitchFamily="2" charset="2"/>
              </a:rPr>
              <a:t>NTDT</a:t>
            </a:r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AF1759-70DF-41DB-8765-6D2B7075A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14" y="617335"/>
            <a:ext cx="5662757" cy="37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2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447" y="58502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ym typeface="Wingdings" panose="05000000000000000000" pitchFamily="2" charset="2"/>
              </a:rPr>
              <a:t>Cardiac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BD6DA6-A7FF-48F7-BEB7-4C87EF89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04" y="565234"/>
            <a:ext cx="3696376" cy="30737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EEE7F13-BF34-407E-91A0-7991025F718E}"/>
              </a:ext>
            </a:extLst>
          </p:cNvPr>
          <p:cNvSpPr txBox="1"/>
          <p:nvPr/>
        </p:nvSpPr>
        <p:spPr>
          <a:xfrm>
            <a:off x="266893" y="4854166"/>
            <a:ext cx="488066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effectLst/>
              </a:rPr>
              <a:t>Taher </a:t>
            </a:r>
            <a:r>
              <a:rPr lang="fr-BE" sz="900" i="1" dirty="0">
                <a:effectLst/>
              </a:rPr>
              <a:t>et al.</a:t>
            </a:r>
            <a:r>
              <a:rPr lang="fr-BE" sz="900" dirty="0">
                <a:effectLst/>
              </a:rPr>
              <a:t> </a:t>
            </a:r>
            <a:r>
              <a:rPr lang="fr-BE" sz="900" dirty="0" err="1">
                <a:effectLst/>
              </a:rPr>
              <a:t>Thalassaemia</a:t>
            </a:r>
            <a:r>
              <a:rPr lang="fr-BE" sz="900" dirty="0">
                <a:effectLst/>
              </a:rPr>
              <a:t> International </a:t>
            </a:r>
            <a:r>
              <a:rPr lang="fr-BE" sz="900" dirty="0" err="1">
                <a:effectLst/>
              </a:rPr>
              <a:t>Federation</a:t>
            </a:r>
            <a:r>
              <a:rPr lang="fr-BE" sz="900" dirty="0">
                <a:effectLst/>
              </a:rPr>
              <a:t>, 2025.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5E514D-BBCF-4FAD-80DD-741AB9990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97" y="1828800"/>
            <a:ext cx="3777933" cy="23788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89DC95-FE67-4619-8E2B-ECAD5BCB1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923" y="684761"/>
            <a:ext cx="5586153" cy="37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8483CC0-19EB-9241-9C86-E4591AF6AEBB}"/>
              </a:ext>
            </a:extLst>
          </p:cNvPr>
          <p:cNvSpPr txBox="1">
            <a:spLocks/>
          </p:cNvSpPr>
          <p:nvPr/>
        </p:nvSpPr>
        <p:spPr>
          <a:xfrm>
            <a:off x="287969" y="2401510"/>
            <a:ext cx="9023129" cy="1925276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100" b="1" dirty="0">
                <a:solidFill>
                  <a:schemeClr val="tx1"/>
                </a:solidFill>
              </a:rPr>
              <a:t>TDT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	</a:t>
            </a:r>
            <a:r>
              <a:rPr lang="en-US" sz="2100" dirty="0">
                <a:solidFill>
                  <a:schemeClr val="tx1"/>
                </a:solidFill>
              </a:rPr>
              <a:t>- Echocardiogram including ejection fraction measurement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1x/year if LVEF &gt;56% - 1x every 3-6 months if LVEF &lt;56%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- ECG at each echocardiogram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- Holter ECG monitoring if medical history/ECG suggests cardiac overload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B53728C-7833-9240-BD98-ADF4D0FDA5CD}"/>
              </a:ext>
            </a:extLst>
          </p:cNvPr>
          <p:cNvSpPr txBox="1">
            <a:spLocks/>
          </p:cNvSpPr>
          <p:nvPr/>
        </p:nvSpPr>
        <p:spPr>
          <a:xfrm>
            <a:off x="287970" y="723883"/>
            <a:ext cx="8229600" cy="1925276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100" b="1" dirty="0">
                <a:solidFill>
                  <a:schemeClr val="tx1"/>
                </a:solidFill>
              </a:rPr>
              <a:t>NTDT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- </a:t>
            </a:r>
            <a:r>
              <a:rPr lang="fr-BE" sz="2100" dirty="0" err="1">
                <a:solidFill>
                  <a:schemeClr val="tx1"/>
                </a:solidFill>
              </a:rPr>
              <a:t>Annual</a:t>
            </a:r>
            <a:r>
              <a:rPr lang="fr-BE" sz="2100" dirty="0">
                <a:solidFill>
                  <a:schemeClr val="tx1"/>
                </a:solidFill>
              </a:rPr>
              <a:t> </a:t>
            </a:r>
            <a:r>
              <a:rPr lang="fr-BE" sz="2100" dirty="0" err="1">
                <a:solidFill>
                  <a:schemeClr val="tx1"/>
                </a:solidFill>
              </a:rPr>
              <a:t>ultrasound</a:t>
            </a:r>
            <a:r>
              <a:rPr lang="fr-BE" sz="2100" dirty="0">
                <a:solidFill>
                  <a:schemeClr val="tx1"/>
                </a:solidFill>
              </a:rPr>
              <a:t> </a:t>
            </a:r>
            <a:r>
              <a:rPr lang="fr-BE" sz="2100" dirty="0" err="1">
                <a:solidFill>
                  <a:schemeClr val="tx1"/>
                </a:solidFill>
              </a:rPr>
              <a:t>including</a:t>
            </a:r>
            <a:r>
              <a:rPr lang="fr-BE" sz="2100" dirty="0">
                <a:solidFill>
                  <a:schemeClr val="tx1"/>
                </a:solidFill>
              </a:rPr>
              <a:t> TRV </a:t>
            </a:r>
            <a:r>
              <a:rPr lang="fr-BE" sz="2100" dirty="0" err="1">
                <a:solidFill>
                  <a:schemeClr val="tx1"/>
                </a:solidFill>
              </a:rPr>
              <a:t>measurement</a:t>
            </a:r>
            <a:endParaRPr lang="fr-BE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Risk </a:t>
            </a:r>
            <a:r>
              <a:rPr lang="fr-BE" sz="2100" dirty="0" err="1">
                <a:solidFill>
                  <a:schemeClr val="tx1"/>
                </a:solidFill>
              </a:rPr>
              <a:t>factors</a:t>
            </a:r>
            <a:r>
              <a:rPr lang="fr-BE" sz="2100" dirty="0">
                <a:solidFill>
                  <a:schemeClr val="tx1"/>
                </a:solidFill>
              </a:rPr>
              <a:t>: </a:t>
            </a:r>
            <a:r>
              <a:rPr lang="fr-BE" sz="2100" dirty="0" err="1">
                <a:solidFill>
                  <a:schemeClr val="tx1"/>
                </a:solidFill>
              </a:rPr>
              <a:t>Splenectomy</a:t>
            </a:r>
            <a:r>
              <a:rPr lang="fr-BE" sz="2100" dirty="0">
                <a:solidFill>
                  <a:schemeClr val="tx1"/>
                </a:solidFill>
              </a:rPr>
              <a:t>, </a:t>
            </a:r>
            <a:r>
              <a:rPr lang="fr-BE" sz="2100" dirty="0" err="1">
                <a:solidFill>
                  <a:schemeClr val="tx1"/>
                </a:solidFill>
              </a:rPr>
              <a:t>Platelet</a:t>
            </a:r>
            <a:r>
              <a:rPr lang="fr-BE" sz="2100" dirty="0">
                <a:solidFill>
                  <a:schemeClr val="tx1"/>
                </a:solidFill>
              </a:rPr>
              <a:t> count &gt;500 G/L, </a:t>
            </a:r>
            <a:r>
              <a:rPr lang="fr-BE" sz="2100" dirty="0" err="1">
                <a:solidFill>
                  <a:schemeClr val="tx1"/>
                </a:solidFill>
              </a:rPr>
              <a:t>Anemia</a:t>
            </a:r>
            <a:r>
              <a:rPr lang="fr-BE" sz="2100" dirty="0">
                <a:solidFill>
                  <a:schemeClr val="tx1"/>
                </a:solidFill>
              </a:rPr>
              <a:t> &lt;9 g/</a:t>
            </a:r>
            <a:r>
              <a:rPr lang="fr-BE" sz="2100" dirty="0" err="1">
                <a:solidFill>
                  <a:schemeClr val="tx1"/>
                </a:solidFill>
              </a:rPr>
              <a:t>dL</a:t>
            </a:r>
            <a:r>
              <a:rPr lang="fr-BE" sz="2100" dirty="0">
                <a:solidFill>
                  <a:schemeClr val="tx1"/>
                </a:solidFill>
              </a:rPr>
              <a:t>, </a:t>
            </a:r>
            <a:r>
              <a:rPr lang="fr-BE" sz="2100" dirty="0" err="1">
                <a:solidFill>
                  <a:schemeClr val="tx1"/>
                </a:solidFill>
              </a:rPr>
              <a:t>Iron</a:t>
            </a:r>
            <a:r>
              <a:rPr lang="fr-BE" sz="2100" dirty="0">
                <a:solidFill>
                  <a:schemeClr val="tx1"/>
                </a:solidFill>
              </a:rPr>
              <a:t> </a:t>
            </a:r>
            <a:r>
              <a:rPr lang="fr-BE" sz="2100" dirty="0" err="1">
                <a:solidFill>
                  <a:schemeClr val="tx1"/>
                </a:solidFill>
              </a:rPr>
              <a:t>overload</a:t>
            </a:r>
            <a:endParaRPr lang="fr-BE" sz="2100" dirty="0">
              <a:solidFill>
                <a:schemeClr val="tx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44DBC2D-B676-4546-9FC5-247312EB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892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447" y="58502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ym typeface="Wingdings" panose="05000000000000000000" pitchFamily="2" charset="2"/>
              </a:rPr>
              <a:t>Cardiac</a:t>
            </a:r>
            <a:r>
              <a:rPr lang="fr-BE" dirty="0">
                <a:sym typeface="Wingdings" panose="05000000000000000000" pitchFamily="2" charset="2"/>
              </a:rPr>
              <a:t> – MRI follow-up</a:t>
            </a:r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EE7F13-BF34-407E-91A0-7991025F718E}"/>
              </a:ext>
            </a:extLst>
          </p:cNvPr>
          <p:cNvSpPr txBox="1"/>
          <p:nvPr/>
        </p:nvSpPr>
        <p:spPr>
          <a:xfrm>
            <a:off x="266893" y="4854166"/>
            <a:ext cx="488066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effectLst/>
              </a:rPr>
              <a:t>Taher </a:t>
            </a:r>
            <a:r>
              <a:rPr lang="fr-BE" sz="900" i="1" dirty="0">
                <a:effectLst/>
              </a:rPr>
              <a:t>et al.</a:t>
            </a:r>
            <a:r>
              <a:rPr lang="fr-BE" sz="900" dirty="0">
                <a:effectLst/>
              </a:rPr>
              <a:t> </a:t>
            </a:r>
            <a:r>
              <a:rPr lang="fr-BE" sz="900" dirty="0" err="1">
                <a:effectLst/>
              </a:rPr>
              <a:t>Thalassaemia</a:t>
            </a:r>
            <a:r>
              <a:rPr lang="fr-BE" sz="900" dirty="0">
                <a:effectLst/>
              </a:rPr>
              <a:t> International </a:t>
            </a:r>
            <a:r>
              <a:rPr lang="fr-BE" sz="900" dirty="0" err="1">
                <a:effectLst/>
              </a:rPr>
              <a:t>Federation</a:t>
            </a:r>
            <a:r>
              <a:rPr lang="fr-BE" sz="900" dirty="0">
                <a:effectLst/>
              </a:rPr>
              <a:t>, 2025.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189DC95-FE67-4619-8E2B-ECAD5BCB1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722" y="1194090"/>
            <a:ext cx="3962467" cy="267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9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447" y="58502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ym typeface="Wingdings" panose="05000000000000000000" pitchFamily="2" charset="2"/>
              </a:rPr>
              <a:t>Cardiac</a:t>
            </a:r>
            <a:r>
              <a:rPr lang="fr-BE" dirty="0">
                <a:sym typeface="Wingdings" panose="05000000000000000000" pitchFamily="2" charset="2"/>
              </a:rPr>
              <a:t> – Follow-up</a:t>
            </a:r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EE7F13-BF34-407E-91A0-7991025F718E}"/>
              </a:ext>
            </a:extLst>
          </p:cNvPr>
          <p:cNvSpPr txBox="1"/>
          <p:nvPr/>
        </p:nvSpPr>
        <p:spPr>
          <a:xfrm>
            <a:off x="266893" y="4854166"/>
            <a:ext cx="488066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effectLst/>
              </a:rPr>
              <a:t>Taher </a:t>
            </a:r>
            <a:r>
              <a:rPr lang="fr-BE" sz="900" i="1" dirty="0">
                <a:effectLst/>
              </a:rPr>
              <a:t>et al.</a:t>
            </a:r>
            <a:r>
              <a:rPr lang="fr-BE" sz="900" dirty="0">
                <a:effectLst/>
              </a:rPr>
              <a:t> </a:t>
            </a:r>
            <a:r>
              <a:rPr lang="fr-BE" sz="900" dirty="0" err="1">
                <a:effectLst/>
              </a:rPr>
              <a:t>Thalassaemia</a:t>
            </a:r>
            <a:r>
              <a:rPr lang="fr-BE" sz="900" dirty="0">
                <a:effectLst/>
              </a:rPr>
              <a:t> International </a:t>
            </a:r>
            <a:r>
              <a:rPr lang="fr-BE" sz="900" dirty="0" err="1">
                <a:effectLst/>
              </a:rPr>
              <a:t>Federation</a:t>
            </a:r>
            <a:r>
              <a:rPr lang="fr-BE" sz="900" dirty="0">
                <a:effectLst/>
              </a:rPr>
              <a:t>, 2025.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FA143A-E085-429F-9D6E-77D19958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70" y="564699"/>
            <a:ext cx="6002496" cy="41925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1FB35A-C12E-49E4-9129-14BD017613C4}"/>
              </a:ext>
            </a:extLst>
          </p:cNvPr>
          <p:cNvSpPr txBox="1"/>
          <p:nvPr/>
        </p:nvSpPr>
        <p:spPr>
          <a:xfrm>
            <a:off x="5737048" y="979383"/>
            <a:ext cx="501296" cy="200055"/>
          </a:xfrm>
          <a:prstGeom prst="rect">
            <a:avLst/>
          </a:prstGeom>
          <a:solidFill>
            <a:srgbClr val="CEC7E3"/>
          </a:solidFill>
        </p:spPr>
        <p:txBody>
          <a:bodyPr wrap="square" rtlCol="0">
            <a:spAutoFit/>
          </a:bodyPr>
          <a:lstStyle/>
          <a:p>
            <a:r>
              <a:rPr lang="fr-BE" sz="700" dirty="0"/>
              <a:t>&lt;20 ms</a:t>
            </a:r>
          </a:p>
        </p:txBody>
      </p:sp>
    </p:spTree>
    <p:extLst>
      <p:ext uri="{BB962C8B-B14F-4D97-AF65-F5344CB8AC3E}">
        <p14:creationId xmlns:p14="http://schemas.microsoft.com/office/powerpoint/2010/main" val="428384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0B9E32-9FE8-4033-A9E7-94611C373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1" y="599268"/>
            <a:ext cx="8030010" cy="35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9746" y="108601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>
                <a:sym typeface="Wingdings" panose="05000000000000000000" pitchFamily="2" charset="2"/>
              </a:rPr>
              <a:t>Complications   </a:t>
            </a:r>
            <a:r>
              <a:rPr lang="fr-BE" dirty="0" err="1">
                <a:sym typeface="Wingdings" panose="05000000000000000000" pitchFamily="2" charset="2"/>
              </a:rPr>
              <a:t>Iron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Overload</a:t>
            </a:r>
            <a:endParaRPr lang="fr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49BA82-2C4D-AF4B-87AC-36431B6A8D30}"/>
              </a:ext>
            </a:extLst>
          </p:cNvPr>
          <p:cNvSpPr/>
          <p:nvPr/>
        </p:nvSpPr>
        <p:spPr>
          <a:xfrm>
            <a:off x="190307" y="489520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050" dirty="0" err="1">
                <a:solidFill>
                  <a:schemeClr val="tx1"/>
                </a:solidFill>
              </a:rPr>
              <a:t>Daar</a:t>
            </a:r>
            <a:r>
              <a:rPr lang="fr-BE" sz="1050" dirty="0">
                <a:solidFill>
                  <a:schemeClr val="tx1"/>
                </a:solidFill>
              </a:rPr>
              <a:t>, </a:t>
            </a:r>
            <a:r>
              <a:rPr lang="fr-BE" sz="1050" i="1" dirty="0">
                <a:solidFill>
                  <a:schemeClr val="tx1"/>
                </a:solidFill>
              </a:rPr>
              <a:t>et al.</a:t>
            </a:r>
            <a:r>
              <a:rPr lang="fr-BE" sz="1050" dirty="0">
                <a:solidFill>
                  <a:schemeClr val="tx1"/>
                </a:solidFill>
              </a:rPr>
              <a:t> </a:t>
            </a:r>
            <a:r>
              <a:rPr lang="fr-BE" sz="1050" i="1" dirty="0">
                <a:solidFill>
                  <a:schemeClr val="tx1"/>
                </a:solidFill>
              </a:rPr>
              <a:t>Ann </a:t>
            </a:r>
            <a:r>
              <a:rPr lang="fr-BE" sz="1050" i="1" dirty="0" err="1">
                <a:solidFill>
                  <a:schemeClr val="tx1"/>
                </a:solidFill>
              </a:rPr>
              <a:t>Hematol</a:t>
            </a:r>
            <a:r>
              <a:rPr lang="fr-BE" sz="1050" dirty="0">
                <a:solidFill>
                  <a:schemeClr val="tx1"/>
                </a:solidFill>
              </a:rPr>
              <a:t> (2020)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3B347F-DD4B-B743-A184-A3E9D3B6E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43"/>
          <a:stretch/>
        </p:blipFill>
        <p:spPr>
          <a:xfrm>
            <a:off x="0" y="817593"/>
            <a:ext cx="5304255" cy="24331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41A20A3-F417-044F-A227-42E5A07B6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84"/>
          <a:stretch/>
        </p:blipFill>
        <p:spPr>
          <a:xfrm>
            <a:off x="3392892" y="2478678"/>
            <a:ext cx="5672875" cy="24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5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046" y="159658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Iron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Overload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8483CC0-19EB-9241-9C86-E4591AF6AEBB}"/>
              </a:ext>
            </a:extLst>
          </p:cNvPr>
          <p:cNvSpPr txBox="1">
            <a:spLocks/>
          </p:cNvSpPr>
          <p:nvPr/>
        </p:nvSpPr>
        <p:spPr>
          <a:xfrm>
            <a:off x="492201" y="797105"/>
            <a:ext cx="8229600" cy="1925276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100" b="1" dirty="0">
                <a:solidFill>
                  <a:schemeClr val="tx1"/>
                </a:solidFill>
              </a:rPr>
              <a:t>NTDT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	- </a:t>
            </a:r>
            <a:r>
              <a:rPr lang="fr-BE" sz="2100" dirty="0" err="1">
                <a:solidFill>
                  <a:schemeClr val="tx1"/>
                </a:solidFill>
              </a:rPr>
              <a:t>Ferritin</a:t>
            </a:r>
            <a:r>
              <a:rPr lang="fr-BE" sz="2100" dirty="0">
                <a:solidFill>
                  <a:schemeClr val="tx1"/>
                </a:solidFill>
              </a:rPr>
              <a:t> / 3 mois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	- </a:t>
            </a:r>
            <a:r>
              <a:rPr lang="fr-BE" sz="2100" dirty="0" err="1">
                <a:solidFill>
                  <a:schemeClr val="tx1"/>
                </a:solidFill>
              </a:rPr>
              <a:t>Liver</a:t>
            </a:r>
            <a:r>
              <a:rPr lang="fr-BE" sz="2100" dirty="0">
                <a:solidFill>
                  <a:schemeClr val="tx1"/>
                </a:solidFill>
              </a:rPr>
              <a:t> MRI Q1-2 ans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		If </a:t>
            </a:r>
            <a:r>
              <a:rPr lang="fr-BE" sz="2100" dirty="0" err="1">
                <a:solidFill>
                  <a:schemeClr val="tx1"/>
                </a:solidFill>
              </a:rPr>
              <a:t>overload</a:t>
            </a:r>
            <a:r>
              <a:rPr lang="fr-BE" sz="2100" dirty="0">
                <a:solidFill>
                  <a:schemeClr val="tx1"/>
                </a:solidFill>
              </a:rPr>
              <a:t> : &gt;90µmol/g  (or </a:t>
            </a:r>
            <a:r>
              <a:rPr lang="fr-BE" sz="2100" dirty="0" err="1">
                <a:solidFill>
                  <a:schemeClr val="tx1"/>
                </a:solidFill>
              </a:rPr>
              <a:t>ferritin</a:t>
            </a:r>
            <a:r>
              <a:rPr lang="fr-BE" sz="2100" dirty="0">
                <a:solidFill>
                  <a:schemeClr val="tx1"/>
                </a:solidFill>
              </a:rPr>
              <a:t> &gt;800ng/</a:t>
            </a:r>
            <a:r>
              <a:rPr lang="fr-BE" sz="2100" dirty="0" err="1">
                <a:solidFill>
                  <a:schemeClr val="tx1"/>
                </a:solidFill>
              </a:rPr>
              <a:t>mL</a:t>
            </a:r>
            <a:r>
              <a:rPr lang="fr-BE" sz="2100" dirty="0">
                <a:solidFill>
                  <a:schemeClr val="tx1"/>
                </a:solidFill>
              </a:rPr>
              <a:t>) : </a:t>
            </a:r>
            <a:r>
              <a:rPr lang="fr-BE" sz="2100" dirty="0" err="1">
                <a:solidFill>
                  <a:schemeClr val="tx1"/>
                </a:solidFill>
              </a:rPr>
              <a:t>Chelation</a:t>
            </a:r>
            <a:br>
              <a:rPr lang="fr-BE" sz="2100" dirty="0">
                <a:solidFill>
                  <a:schemeClr val="tx1"/>
                </a:solidFill>
              </a:rPr>
            </a:br>
            <a:endParaRPr lang="fr-BE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	- </a:t>
            </a:r>
            <a:r>
              <a:rPr lang="en-US" sz="2100" dirty="0">
                <a:solidFill>
                  <a:schemeClr val="tx1"/>
                </a:solidFill>
              </a:rPr>
              <a:t>No cardiac monitoring is required for patients who do not receive regular transfusions and do not have significant cardiac overload.</a:t>
            </a:r>
            <a:endParaRPr lang="fr-BE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3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895" y="173583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Iron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Overload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8483CC0-19EB-9241-9C86-E4591AF6AEBB}"/>
              </a:ext>
            </a:extLst>
          </p:cNvPr>
          <p:cNvSpPr txBox="1">
            <a:spLocks/>
          </p:cNvSpPr>
          <p:nvPr/>
        </p:nvSpPr>
        <p:spPr>
          <a:xfrm>
            <a:off x="301895" y="736764"/>
            <a:ext cx="8229600" cy="1925276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100" b="1" dirty="0">
                <a:solidFill>
                  <a:schemeClr val="tx1"/>
                </a:solidFill>
              </a:rPr>
              <a:t>TDT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fr-BE" sz="21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473FFC-05AC-5645-99F1-122B709E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35" y="1792026"/>
            <a:ext cx="5753100" cy="2047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1F9C09-EE02-EC4F-A202-30FCB9243A65}"/>
              </a:ext>
            </a:extLst>
          </p:cNvPr>
          <p:cNvSpPr/>
          <p:nvPr/>
        </p:nvSpPr>
        <p:spPr>
          <a:xfrm>
            <a:off x="181024" y="4815110"/>
            <a:ext cx="68341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dirty="0" err="1">
                <a:solidFill>
                  <a:schemeClr val="tx1"/>
                </a:solidFill>
              </a:rPr>
              <a:t>Borgna-Pignatti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i="1" dirty="0">
                <a:solidFill>
                  <a:schemeClr val="tx1"/>
                </a:solidFill>
              </a:rPr>
              <a:t>et al.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i="1" dirty="0" err="1">
                <a:solidFill>
                  <a:schemeClr val="tx1"/>
                </a:solidFill>
              </a:rPr>
              <a:t>Haematologica</a:t>
            </a:r>
            <a:r>
              <a:rPr lang="fr-BE" sz="1200" dirty="0">
                <a:solidFill>
                  <a:schemeClr val="tx1"/>
                </a:solidFill>
              </a:rPr>
              <a:t>  (2004) - </a:t>
            </a:r>
            <a:r>
              <a:rPr lang="fr-BE" sz="1200" dirty="0" err="1">
                <a:solidFill>
                  <a:schemeClr val="tx1"/>
                </a:solidFill>
              </a:rPr>
              <a:t>Borgna‐Pignatti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i="1" dirty="0">
                <a:solidFill>
                  <a:schemeClr val="tx1"/>
                </a:solidFill>
              </a:rPr>
              <a:t>et al.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i="1" dirty="0">
                <a:solidFill>
                  <a:schemeClr val="tx1"/>
                </a:solidFill>
              </a:rPr>
              <a:t>Ann N Y </a:t>
            </a:r>
            <a:r>
              <a:rPr lang="fr-BE" sz="1200" i="1" dirty="0" err="1">
                <a:solidFill>
                  <a:schemeClr val="tx1"/>
                </a:solidFill>
              </a:rPr>
              <a:t>Acad</a:t>
            </a:r>
            <a:r>
              <a:rPr lang="fr-BE" sz="1200" i="1" dirty="0">
                <a:solidFill>
                  <a:schemeClr val="tx1"/>
                </a:solidFill>
              </a:rPr>
              <a:t> </a:t>
            </a:r>
            <a:r>
              <a:rPr lang="fr-BE" sz="1200" i="1" dirty="0" err="1">
                <a:solidFill>
                  <a:schemeClr val="tx1"/>
                </a:solidFill>
              </a:rPr>
              <a:t>Sci</a:t>
            </a:r>
            <a:r>
              <a:rPr lang="fr-BE" sz="1200" i="1" dirty="0">
                <a:solidFill>
                  <a:schemeClr val="tx1"/>
                </a:solidFill>
              </a:rPr>
              <a:t> </a:t>
            </a:r>
            <a:r>
              <a:rPr lang="fr-BE" sz="1200" dirty="0">
                <a:solidFill>
                  <a:schemeClr val="tx1"/>
                </a:solidFill>
              </a:rPr>
              <a:t>(2005)</a:t>
            </a:r>
          </a:p>
        </p:txBody>
      </p:sp>
    </p:spTree>
    <p:extLst>
      <p:ext uri="{BB962C8B-B14F-4D97-AF65-F5344CB8AC3E}">
        <p14:creationId xmlns:p14="http://schemas.microsoft.com/office/powerpoint/2010/main" val="1023124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820" y="178225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Iron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Overload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8483CC0-19EB-9241-9C86-E4591AF6AEBB}"/>
              </a:ext>
            </a:extLst>
          </p:cNvPr>
          <p:cNvSpPr txBox="1">
            <a:spLocks/>
          </p:cNvSpPr>
          <p:nvPr/>
        </p:nvSpPr>
        <p:spPr>
          <a:xfrm>
            <a:off x="255384" y="697353"/>
            <a:ext cx="9023129" cy="4341614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100" b="1" dirty="0">
                <a:solidFill>
                  <a:schemeClr val="tx1"/>
                </a:solidFill>
              </a:rPr>
              <a:t>TDT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	</a:t>
            </a:r>
            <a:r>
              <a:rPr lang="en-US" sz="2100" dirty="0">
                <a:solidFill>
                  <a:schemeClr val="tx1"/>
                </a:solidFill>
              </a:rPr>
              <a:t>- Ferritin every 3 months!</a:t>
            </a: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Non-linear decline and poorly correlated with FLC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- Liver quantification MRI: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Every 2 years if FLC &lt; 60 µmol/g - Annually if 60 &lt; FLC &lt; 300 µmol/g - Every 6 months if FLC &gt; 300 µmol/g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- Cardiac MRI: T2 measurement*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Every 2 years if &gt; 30 </a:t>
            </a:r>
            <a:r>
              <a:rPr lang="en-US" sz="2100" dirty="0" err="1">
                <a:solidFill>
                  <a:schemeClr val="tx1"/>
                </a:solidFill>
              </a:rPr>
              <a:t>ms</a:t>
            </a: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Annually if &lt; 30 </a:t>
            </a:r>
            <a:r>
              <a:rPr lang="en-US" sz="2100" dirty="0" err="1">
                <a:solidFill>
                  <a:schemeClr val="tx1"/>
                </a:solidFill>
              </a:rPr>
              <a:t>ms</a:t>
            </a:r>
            <a:r>
              <a:rPr lang="en-US" sz="2100" dirty="0">
                <a:solidFill>
                  <a:schemeClr val="tx1"/>
                </a:solidFill>
              </a:rPr>
              <a:t> and &gt; 10 </a:t>
            </a:r>
            <a:r>
              <a:rPr lang="en-US" sz="2100" dirty="0" err="1">
                <a:solidFill>
                  <a:schemeClr val="tx1"/>
                </a:solidFill>
              </a:rPr>
              <a:t>ms</a:t>
            </a:r>
            <a:r>
              <a:rPr lang="en-US" sz="2100" dirty="0">
                <a:solidFill>
                  <a:schemeClr val="tx1"/>
                </a:solidFill>
              </a:rPr>
              <a:t> - Every 6 months if &lt; 10 </a:t>
            </a:r>
            <a:r>
              <a:rPr lang="en-US" sz="2100" dirty="0" err="1">
                <a:solidFill>
                  <a:schemeClr val="tx1"/>
                </a:solidFill>
              </a:rPr>
              <a:t>ms</a:t>
            </a:r>
            <a:endParaRPr lang="fr-BE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08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936" y="159658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Atteinte hépatique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8196D3C-9849-6540-8B00-53F849BF98D3}"/>
              </a:ext>
            </a:extLst>
          </p:cNvPr>
          <p:cNvSpPr txBox="1">
            <a:spLocks/>
          </p:cNvSpPr>
          <p:nvPr/>
        </p:nvSpPr>
        <p:spPr>
          <a:xfrm>
            <a:off x="417935" y="735114"/>
            <a:ext cx="9023129" cy="1925276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100" b="1" dirty="0">
                <a:solidFill>
                  <a:schemeClr val="tx1"/>
                </a:solidFill>
              </a:rPr>
              <a:t>NTDT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- </a:t>
            </a:r>
            <a:r>
              <a:rPr lang="fr-BE" sz="2100" dirty="0" err="1">
                <a:solidFill>
                  <a:schemeClr val="tx1"/>
                </a:solidFill>
              </a:rPr>
              <a:t>Quarterly</a:t>
            </a:r>
            <a:r>
              <a:rPr lang="fr-BE" sz="2100" dirty="0">
                <a:solidFill>
                  <a:schemeClr val="tx1"/>
                </a:solidFill>
              </a:rPr>
              <a:t> </a:t>
            </a:r>
            <a:r>
              <a:rPr lang="fr-BE" sz="2100" dirty="0" err="1">
                <a:solidFill>
                  <a:schemeClr val="tx1"/>
                </a:solidFill>
              </a:rPr>
              <a:t>liver</a:t>
            </a:r>
            <a:r>
              <a:rPr lang="fr-BE" sz="2100" dirty="0">
                <a:solidFill>
                  <a:schemeClr val="tx1"/>
                </a:solidFill>
              </a:rPr>
              <a:t> enzyme tests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- </a:t>
            </a:r>
            <a:r>
              <a:rPr lang="fr-BE" sz="2100" dirty="0" err="1">
                <a:solidFill>
                  <a:schemeClr val="tx1"/>
                </a:solidFill>
              </a:rPr>
              <a:t>Annual</a:t>
            </a:r>
            <a:r>
              <a:rPr lang="fr-BE" sz="2100" dirty="0">
                <a:solidFill>
                  <a:schemeClr val="tx1"/>
                </a:solidFill>
              </a:rPr>
              <a:t> </a:t>
            </a:r>
            <a:r>
              <a:rPr lang="fr-BE" sz="2100" dirty="0" err="1">
                <a:solidFill>
                  <a:schemeClr val="tx1"/>
                </a:solidFill>
              </a:rPr>
              <a:t>ultrasound</a:t>
            </a:r>
            <a:r>
              <a:rPr lang="fr-BE" sz="2100" dirty="0">
                <a:solidFill>
                  <a:schemeClr val="tx1"/>
                </a:solidFill>
              </a:rPr>
              <a:t> if </a:t>
            </a:r>
            <a:r>
              <a:rPr lang="fr-BE" sz="2100" dirty="0" err="1">
                <a:solidFill>
                  <a:schemeClr val="tx1"/>
                </a:solidFill>
              </a:rPr>
              <a:t>ferritin</a:t>
            </a:r>
            <a:r>
              <a:rPr lang="fr-BE" sz="2100" dirty="0">
                <a:solidFill>
                  <a:schemeClr val="tx1"/>
                </a:solidFill>
              </a:rPr>
              <a:t> &gt;800 or </a:t>
            </a:r>
            <a:r>
              <a:rPr lang="fr-BE" sz="2100" dirty="0" err="1">
                <a:solidFill>
                  <a:schemeClr val="tx1"/>
                </a:solidFill>
              </a:rPr>
              <a:t>liver</a:t>
            </a:r>
            <a:r>
              <a:rPr lang="fr-BE" sz="2100" dirty="0">
                <a:solidFill>
                  <a:schemeClr val="tx1"/>
                </a:solidFill>
              </a:rPr>
              <a:t> </a:t>
            </a:r>
            <a:r>
              <a:rPr lang="fr-BE" sz="2100" dirty="0" err="1">
                <a:solidFill>
                  <a:schemeClr val="tx1"/>
                </a:solidFill>
              </a:rPr>
              <a:t>iron</a:t>
            </a:r>
            <a:r>
              <a:rPr lang="fr-BE" sz="2100" dirty="0">
                <a:solidFill>
                  <a:schemeClr val="tx1"/>
                </a:solidFill>
              </a:rPr>
              <a:t> </a:t>
            </a:r>
            <a:r>
              <a:rPr lang="fr-BE" sz="2100" dirty="0" err="1">
                <a:solidFill>
                  <a:schemeClr val="tx1"/>
                </a:solidFill>
              </a:rPr>
              <a:t>overload</a:t>
            </a:r>
            <a:r>
              <a:rPr lang="fr-BE" sz="2100" dirty="0">
                <a:solidFill>
                  <a:schemeClr val="tx1"/>
                </a:solidFill>
              </a:rPr>
              <a:t> &gt;90 µmol/g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- </a:t>
            </a:r>
            <a:r>
              <a:rPr lang="fr-BE" sz="2100" dirty="0" err="1">
                <a:solidFill>
                  <a:schemeClr val="tx1"/>
                </a:solidFill>
              </a:rPr>
              <a:t>Annual</a:t>
            </a:r>
            <a:r>
              <a:rPr lang="fr-BE" sz="2100" dirty="0">
                <a:solidFill>
                  <a:schemeClr val="tx1"/>
                </a:solidFill>
              </a:rPr>
              <a:t> </a:t>
            </a:r>
            <a:r>
              <a:rPr lang="fr-BE" sz="2100" dirty="0" err="1">
                <a:solidFill>
                  <a:schemeClr val="tx1"/>
                </a:solidFill>
              </a:rPr>
              <a:t>FibroScan</a:t>
            </a:r>
            <a:r>
              <a:rPr lang="fr-BE" sz="2100" dirty="0">
                <a:solidFill>
                  <a:schemeClr val="tx1"/>
                </a:solidFill>
              </a:rPr>
              <a:t>® if </a:t>
            </a:r>
            <a:r>
              <a:rPr lang="fr-BE" sz="2100" dirty="0" err="1">
                <a:solidFill>
                  <a:schemeClr val="tx1"/>
                </a:solidFill>
              </a:rPr>
              <a:t>liver</a:t>
            </a:r>
            <a:r>
              <a:rPr lang="fr-BE" sz="2100" dirty="0">
                <a:solidFill>
                  <a:schemeClr val="tx1"/>
                </a:solidFill>
              </a:rPr>
              <a:t> </a:t>
            </a:r>
            <a:r>
              <a:rPr lang="fr-BE" sz="2100" dirty="0" err="1">
                <a:solidFill>
                  <a:schemeClr val="tx1"/>
                </a:solidFill>
              </a:rPr>
              <a:t>iron</a:t>
            </a:r>
            <a:r>
              <a:rPr lang="fr-BE" sz="2100" dirty="0">
                <a:solidFill>
                  <a:schemeClr val="tx1"/>
                </a:solidFill>
              </a:rPr>
              <a:t> </a:t>
            </a:r>
            <a:r>
              <a:rPr lang="fr-BE" sz="2100" dirty="0" err="1">
                <a:solidFill>
                  <a:schemeClr val="tx1"/>
                </a:solidFill>
              </a:rPr>
              <a:t>overload</a:t>
            </a:r>
            <a:r>
              <a:rPr lang="fr-BE" sz="2100" dirty="0">
                <a:solidFill>
                  <a:schemeClr val="tx1"/>
                </a:solidFill>
              </a:rPr>
              <a:t> &gt;90 µmol/g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tx1"/>
                </a:solidFill>
              </a:rPr>
              <a:t>- </a:t>
            </a:r>
            <a:r>
              <a:rPr lang="fr-BE" sz="2100" dirty="0" err="1">
                <a:solidFill>
                  <a:schemeClr val="tx1"/>
                </a:solidFill>
              </a:rPr>
              <a:t>Annual</a:t>
            </a:r>
            <a:r>
              <a:rPr lang="fr-BE" sz="2100" dirty="0">
                <a:solidFill>
                  <a:schemeClr val="tx1"/>
                </a:solidFill>
              </a:rPr>
              <a:t> viral </a:t>
            </a:r>
            <a:r>
              <a:rPr lang="fr-BE" sz="2100" dirty="0" err="1">
                <a:solidFill>
                  <a:schemeClr val="tx1"/>
                </a:solidFill>
              </a:rPr>
              <a:t>serology</a:t>
            </a:r>
            <a:endParaRPr lang="fr-BE" sz="2100" dirty="0">
              <a:solidFill>
                <a:schemeClr val="tx1"/>
              </a:solidFill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8FFD9D4-87A1-2741-95FD-A9F78B75AF4C}"/>
              </a:ext>
            </a:extLst>
          </p:cNvPr>
          <p:cNvSpPr txBox="1">
            <a:spLocks/>
          </p:cNvSpPr>
          <p:nvPr/>
        </p:nvSpPr>
        <p:spPr>
          <a:xfrm>
            <a:off x="417935" y="2942525"/>
            <a:ext cx="8229600" cy="1925276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100" b="1" dirty="0">
                <a:solidFill>
                  <a:schemeClr val="tx1"/>
                </a:solidFill>
              </a:rPr>
              <a:t>TDT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- Quarterly liver enzyme testing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- Annual ultrasound and </a:t>
            </a:r>
            <a:r>
              <a:rPr lang="en-US" sz="2100" dirty="0" err="1">
                <a:solidFill>
                  <a:schemeClr val="tx1"/>
                </a:solidFill>
              </a:rPr>
              <a:t>FibroScan</a:t>
            </a:r>
            <a:r>
              <a:rPr lang="en-US" sz="2100" dirty="0">
                <a:solidFill>
                  <a:schemeClr val="tx1"/>
                </a:solidFill>
              </a:rPr>
              <a:t>®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- Annual viral serology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- Annual </a:t>
            </a:r>
            <a:r>
              <a:rPr lang="en-US" sz="2100" dirty="0" err="1">
                <a:solidFill>
                  <a:schemeClr val="tx1"/>
                </a:solidFill>
              </a:rPr>
              <a:t>aFP</a:t>
            </a:r>
            <a:r>
              <a:rPr lang="en-US" sz="2100" dirty="0">
                <a:solidFill>
                  <a:schemeClr val="tx1"/>
                </a:solidFill>
              </a:rPr>
              <a:t> if cirrhosis or if age &gt; 45y</a:t>
            </a:r>
            <a:endParaRPr lang="fr-BE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51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95" y="145734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Endocrinopathies</a:t>
            </a:r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CE371B-3CE0-ED40-BC8D-DC59E294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830835"/>
            <a:ext cx="5886450" cy="40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95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72" y="187508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Endocrinopathy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8483CC0-19EB-9241-9C86-E4591AF6AEBB}"/>
              </a:ext>
            </a:extLst>
          </p:cNvPr>
          <p:cNvSpPr txBox="1">
            <a:spLocks/>
          </p:cNvSpPr>
          <p:nvPr/>
        </p:nvSpPr>
        <p:spPr>
          <a:xfrm>
            <a:off x="450426" y="681065"/>
            <a:ext cx="9023129" cy="1925276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600" dirty="0">
                <a:solidFill>
                  <a:schemeClr val="tx1"/>
                </a:solidFill>
              </a:rPr>
              <a:t>NTDT and TDT</a:t>
            </a:r>
          </a:p>
          <a:p>
            <a:pPr marL="0" indent="0">
              <a:buNone/>
            </a:pPr>
            <a:endParaRPr lang="fr-B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1600" dirty="0">
                <a:solidFill>
                  <a:schemeClr val="tx1"/>
                </a:solidFill>
              </a:rPr>
              <a:t>- </a:t>
            </a:r>
            <a:r>
              <a:rPr lang="fr-BE" sz="1600" dirty="0" err="1">
                <a:solidFill>
                  <a:schemeClr val="tx1"/>
                </a:solidFill>
              </a:rPr>
              <a:t>Clinical</a:t>
            </a:r>
            <a:r>
              <a:rPr lang="fr-BE" sz="1600" dirty="0">
                <a:solidFill>
                  <a:schemeClr val="tx1"/>
                </a:solidFill>
              </a:rPr>
              <a:t> </a:t>
            </a:r>
            <a:r>
              <a:rPr lang="fr-BE" sz="1600" dirty="0" err="1">
                <a:solidFill>
                  <a:schemeClr val="tx1"/>
                </a:solidFill>
              </a:rPr>
              <a:t>hypogonadism</a:t>
            </a:r>
            <a:endParaRPr lang="fr-B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1600" dirty="0">
                <a:solidFill>
                  <a:schemeClr val="tx1"/>
                </a:solidFill>
              </a:rPr>
              <a:t>- TSH and free T4 </a:t>
            </a:r>
            <a:r>
              <a:rPr lang="fr-BE" sz="1600" dirty="0" err="1">
                <a:solidFill>
                  <a:schemeClr val="tx1"/>
                </a:solidFill>
              </a:rPr>
              <a:t>annually</a:t>
            </a:r>
            <a:endParaRPr lang="fr-B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1600" dirty="0">
                <a:solidFill>
                  <a:schemeClr val="tx1"/>
                </a:solidFill>
              </a:rPr>
              <a:t>- </a:t>
            </a:r>
            <a:r>
              <a:rPr lang="fr-BE" sz="1600" dirty="0" err="1">
                <a:solidFill>
                  <a:schemeClr val="tx1"/>
                </a:solidFill>
              </a:rPr>
              <a:t>Hypoparathyroidism</a:t>
            </a:r>
            <a:r>
              <a:rPr lang="fr-BE" sz="1600" dirty="0">
                <a:solidFill>
                  <a:schemeClr val="tx1"/>
                </a:solidFill>
              </a:rPr>
              <a:t>: Ca, P, </a:t>
            </a:r>
            <a:r>
              <a:rPr lang="fr-BE" sz="1600" dirty="0" err="1">
                <a:solidFill>
                  <a:schemeClr val="tx1"/>
                </a:solidFill>
              </a:rPr>
              <a:t>vitamin</a:t>
            </a:r>
            <a:r>
              <a:rPr lang="fr-BE" sz="1600" dirty="0">
                <a:solidFill>
                  <a:schemeClr val="tx1"/>
                </a:solidFill>
              </a:rPr>
              <a:t> D, PTH </a:t>
            </a:r>
            <a:r>
              <a:rPr lang="fr-BE" sz="1600" dirty="0" err="1">
                <a:solidFill>
                  <a:schemeClr val="tx1"/>
                </a:solidFill>
              </a:rPr>
              <a:t>annually</a:t>
            </a:r>
            <a:endParaRPr lang="fr-B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1600" dirty="0">
                <a:solidFill>
                  <a:schemeClr val="tx1"/>
                </a:solidFill>
              </a:rPr>
              <a:t>- Bone </a:t>
            </a:r>
            <a:r>
              <a:rPr lang="fr-BE" sz="1600" dirty="0" err="1">
                <a:solidFill>
                  <a:schemeClr val="tx1"/>
                </a:solidFill>
              </a:rPr>
              <a:t>densitometry</a:t>
            </a:r>
            <a:r>
              <a:rPr lang="fr-BE" sz="1600" dirty="0">
                <a:solidFill>
                  <a:schemeClr val="tx1"/>
                </a:solidFill>
              </a:rPr>
              <a:t>: 1x </a:t>
            </a:r>
            <a:r>
              <a:rPr lang="fr-BE" sz="1600" dirty="0" err="1">
                <a:solidFill>
                  <a:schemeClr val="tx1"/>
                </a:solidFill>
              </a:rPr>
              <a:t>every</a:t>
            </a:r>
            <a:r>
              <a:rPr lang="fr-BE" sz="1600" dirty="0">
                <a:solidFill>
                  <a:schemeClr val="tx1"/>
                </a:solidFill>
              </a:rPr>
              <a:t> 2 </a:t>
            </a:r>
            <a:r>
              <a:rPr lang="fr-BE" sz="1600" dirty="0" err="1">
                <a:solidFill>
                  <a:schemeClr val="tx1"/>
                </a:solidFill>
              </a:rPr>
              <a:t>years</a:t>
            </a:r>
            <a:endParaRPr lang="fr-B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1600" dirty="0">
                <a:solidFill>
                  <a:schemeClr val="tx1"/>
                </a:solidFill>
              </a:rPr>
              <a:t>- </a:t>
            </a:r>
            <a:r>
              <a:rPr lang="fr-BE" sz="1600" dirty="0" err="1">
                <a:solidFill>
                  <a:schemeClr val="tx1"/>
                </a:solidFill>
              </a:rPr>
              <a:t>Fasting</a:t>
            </a:r>
            <a:r>
              <a:rPr lang="fr-BE" sz="1600" dirty="0">
                <a:solidFill>
                  <a:schemeClr val="tx1"/>
                </a:solidFill>
              </a:rPr>
              <a:t> glucose! HbA1c not (or </a:t>
            </a:r>
            <a:r>
              <a:rPr lang="fr-BE" sz="1600" dirty="0" err="1">
                <a:solidFill>
                  <a:schemeClr val="tx1"/>
                </a:solidFill>
              </a:rPr>
              <a:t>barely</a:t>
            </a:r>
            <a:r>
              <a:rPr lang="fr-BE" sz="1600" dirty="0">
                <a:solidFill>
                  <a:schemeClr val="tx1"/>
                </a:solidFill>
              </a:rPr>
              <a:t>) </a:t>
            </a:r>
            <a:r>
              <a:rPr lang="fr-BE" sz="1600" dirty="0" err="1">
                <a:solidFill>
                  <a:schemeClr val="tx1"/>
                </a:solidFill>
              </a:rPr>
              <a:t>interpretable</a:t>
            </a:r>
            <a:r>
              <a:rPr lang="fr-BE" sz="16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92136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72" y="187508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Hématopoïèse extra-médullaire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8483CC0-19EB-9241-9C86-E4591AF6AEBB}"/>
              </a:ext>
            </a:extLst>
          </p:cNvPr>
          <p:cNvSpPr txBox="1">
            <a:spLocks/>
          </p:cNvSpPr>
          <p:nvPr/>
        </p:nvSpPr>
        <p:spPr>
          <a:xfrm>
            <a:off x="364125" y="596766"/>
            <a:ext cx="8229600" cy="1333606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- Clinical examination including neurological examination and medical history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- Full spine MRI with gadolinium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- More common in NTDT</a:t>
            </a:r>
            <a:endParaRPr lang="fr-BE" sz="2100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7789B6-071D-4D4C-A6F2-CBD517956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99" y="2339630"/>
            <a:ext cx="6045426" cy="23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74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72" y="187508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Hématopoïèse extra-médullaire</a:t>
            </a:r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CF4A15-848B-4915-8DAA-D2A5D8DEA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8" r="38375"/>
          <a:stretch/>
        </p:blipFill>
        <p:spPr bwMode="auto">
          <a:xfrm>
            <a:off x="269213" y="655049"/>
            <a:ext cx="2051599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AF5E22-67B7-4DA4-977E-6E5C66C65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9" r="38985"/>
          <a:stretch/>
        </p:blipFill>
        <p:spPr bwMode="auto">
          <a:xfrm>
            <a:off x="2468696" y="655049"/>
            <a:ext cx="2172280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0B4F2AF-8962-4BDB-B633-1CBAED85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1" t="9155" r="28433" b="34550"/>
          <a:stretch/>
        </p:blipFill>
        <p:spPr bwMode="auto">
          <a:xfrm>
            <a:off x="4865071" y="531783"/>
            <a:ext cx="3285621" cy="18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94191B8-953C-43C5-9EAF-81133E3A1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1" t="13450" r="38833" b="28978"/>
          <a:stretch/>
        </p:blipFill>
        <p:spPr bwMode="auto">
          <a:xfrm>
            <a:off x="5140788" y="2506476"/>
            <a:ext cx="3048250" cy="23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8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38" y="173583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Thromboses</a:t>
            </a:r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509D13-F5B1-0C47-9A01-43EEB6335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97" y="790344"/>
            <a:ext cx="4698206" cy="310831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48D03C3-4962-7F40-8F04-B8FD6B12A589}"/>
              </a:ext>
            </a:extLst>
          </p:cNvPr>
          <p:cNvSpPr txBox="1"/>
          <p:nvPr/>
        </p:nvSpPr>
        <p:spPr>
          <a:xfrm>
            <a:off x="1016911" y="4173808"/>
            <a:ext cx="7110179" cy="685800"/>
          </a:xfrm>
          <a:prstGeom prst="rect">
            <a:avLst/>
          </a:prstGeom>
        </p:spPr>
        <p:txBody>
          <a:bodyPr vert="horz" wrap="none" lIns="0" tIns="34290" rIns="0" bIns="34290" rtlCol="0" anchor="ctr">
            <a:norm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Considered at “High Risk”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Aspirin in NTDT </a:t>
            </a:r>
            <a:r>
              <a:rPr lang="en-US" sz="1050" dirty="0" err="1">
                <a:solidFill>
                  <a:schemeClr val="tx1"/>
                </a:solidFill>
              </a:rPr>
              <a:t>splenectomized</a:t>
            </a:r>
            <a:r>
              <a:rPr lang="en-US" sz="1050" dirty="0">
                <a:solidFill>
                  <a:schemeClr val="tx1"/>
                </a:solidFill>
              </a:rPr>
              <a:t> or if </a:t>
            </a:r>
            <a:r>
              <a:rPr lang="en-US" sz="1050" dirty="0" err="1">
                <a:solidFill>
                  <a:schemeClr val="tx1"/>
                </a:solidFill>
              </a:rPr>
              <a:t>Plq</a:t>
            </a:r>
            <a:r>
              <a:rPr lang="en-US" sz="1050" dirty="0">
                <a:solidFill>
                  <a:schemeClr val="tx1"/>
                </a:solidFill>
              </a:rPr>
              <a:t>&gt;500G/L</a:t>
            </a:r>
          </a:p>
        </p:txBody>
      </p:sp>
    </p:spTree>
    <p:extLst>
      <p:ext uri="{BB962C8B-B14F-4D97-AF65-F5344CB8AC3E}">
        <p14:creationId xmlns:p14="http://schemas.microsoft.com/office/powerpoint/2010/main" val="40723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1">
            <a:extLst>
              <a:ext uri="{FF2B5EF4-FFF2-40B4-BE49-F238E27FC236}">
                <a16:creationId xmlns:a16="http://schemas.microsoft.com/office/drawing/2014/main" id="{165543AF-BBE5-407F-BFD9-468533635348}"/>
              </a:ext>
            </a:extLst>
          </p:cNvPr>
          <p:cNvSpPr txBox="1">
            <a:spLocks/>
          </p:cNvSpPr>
          <p:nvPr/>
        </p:nvSpPr>
        <p:spPr>
          <a:xfrm>
            <a:off x="408256" y="148342"/>
            <a:ext cx="5919875" cy="297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u="none" kern="1200">
                <a:solidFill>
                  <a:srgbClr val="153E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034B86"/>
                </a:solidFill>
              </a:rPr>
              <a:t>Diagnostic </a:t>
            </a:r>
            <a:r>
              <a:rPr lang="fr-BE" sz="1800" dirty="0" err="1">
                <a:solidFill>
                  <a:srgbClr val="034B86"/>
                </a:solidFill>
              </a:rPr>
              <a:t>approach</a:t>
            </a:r>
            <a:r>
              <a:rPr lang="fr-BE" sz="1800" dirty="0">
                <a:solidFill>
                  <a:srgbClr val="034B86"/>
                </a:solidFill>
              </a:rPr>
              <a:t> of </a:t>
            </a:r>
            <a:r>
              <a:rPr lang="fr-BE" sz="1800" dirty="0" err="1">
                <a:solidFill>
                  <a:srgbClr val="034B86"/>
                </a:solidFill>
              </a:rPr>
              <a:t>microcytic</a:t>
            </a:r>
            <a:r>
              <a:rPr lang="fr-BE" sz="1800" dirty="0">
                <a:solidFill>
                  <a:srgbClr val="034B86"/>
                </a:solidFill>
              </a:rPr>
              <a:t> </a:t>
            </a:r>
            <a:r>
              <a:rPr lang="fr-BE" sz="1800" dirty="0" err="1">
                <a:solidFill>
                  <a:srgbClr val="034B86"/>
                </a:solidFill>
              </a:rPr>
              <a:t>anemia</a:t>
            </a:r>
            <a:endParaRPr lang="fr-BE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A90C42-906C-421D-87ED-3EFF8D7DA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15" y="446005"/>
            <a:ext cx="5416845" cy="443965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9553BC2-6DB8-4118-8FB4-35949B9C490E}"/>
              </a:ext>
            </a:extLst>
          </p:cNvPr>
          <p:cNvSpPr/>
          <p:nvPr/>
        </p:nvSpPr>
        <p:spPr>
          <a:xfrm>
            <a:off x="418538" y="490355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900" dirty="0" err="1">
                <a:solidFill>
                  <a:schemeClr val="tx1"/>
                </a:solidFill>
              </a:rPr>
              <a:t>Musallam</a:t>
            </a:r>
            <a:r>
              <a:rPr lang="fr-BE" sz="900" dirty="0">
                <a:solidFill>
                  <a:schemeClr val="tx1"/>
                </a:solidFill>
              </a:rPr>
              <a:t> et al. Blood </a:t>
            </a:r>
            <a:r>
              <a:rPr lang="fr-BE" sz="900" dirty="0" err="1">
                <a:solidFill>
                  <a:schemeClr val="tx1"/>
                </a:solidFill>
              </a:rPr>
              <a:t>Reviews</a:t>
            </a:r>
            <a:r>
              <a:rPr lang="fr-BE" sz="900" dirty="0">
                <a:solidFill>
                  <a:schemeClr val="tx1"/>
                </a:solidFill>
              </a:rPr>
              <a:t> (2024)</a:t>
            </a:r>
          </a:p>
        </p:txBody>
      </p:sp>
    </p:spTree>
    <p:extLst>
      <p:ext uri="{BB962C8B-B14F-4D97-AF65-F5344CB8AC3E}">
        <p14:creationId xmlns:p14="http://schemas.microsoft.com/office/powerpoint/2010/main" val="3246380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447" y="58502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ym typeface="Wingdings" panose="05000000000000000000" pitchFamily="2" charset="2"/>
              </a:rPr>
              <a:t>Liver</a:t>
            </a:r>
            <a:r>
              <a:rPr lang="fr-BE" dirty="0">
                <a:sym typeface="Wingdings" panose="05000000000000000000" pitchFamily="2" charset="2"/>
              </a:rPr>
              <a:t> – Follow-up</a:t>
            </a:r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EE7F13-BF34-407E-91A0-7991025F718E}"/>
              </a:ext>
            </a:extLst>
          </p:cNvPr>
          <p:cNvSpPr txBox="1"/>
          <p:nvPr/>
        </p:nvSpPr>
        <p:spPr>
          <a:xfrm>
            <a:off x="266893" y="4854166"/>
            <a:ext cx="488066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effectLst/>
              </a:rPr>
              <a:t>Taher </a:t>
            </a:r>
            <a:r>
              <a:rPr lang="fr-BE" sz="900" i="1" dirty="0">
                <a:effectLst/>
              </a:rPr>
              <a:t>et al.</a:t>
            </a:r>
            <a:r>
              <a:rPr lang="fr-BE" sz="900" dirty="0">
                <a:effectLst/>
              </a:rPr>
              <a:t> </a:t>
            </a:r>
            <a:r>
              <a:rPr lang="fr-BE" sz="900" dirty="0" err="1">
                <a:effectLst/>
              </a:rPr>
              <a:t>Thalassaemia</a:t>
            </a:r>
            <a:r>
              <a:rPr lang="fr-BE" sz="900" dirty="0">
                <a:effectLst/>
              </a:rPr>
              <a:t> International </a:t>
            </a:r>
            <a:r>
              <a:rPr lang="fr-BE" sz="900" dirty="0" err="1">
                <a:effectLst/>
              </a:rPr>
              <a:t>Federation</a:t>
            </a:r>
            <a:r>
              <a:rPr lang="fr-BE" sz="900" dirty="0">
                <a:effectLst/>
              </a:rPr>
              <a:t>, 2025.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FA143A-E085-429F-9D6E-77D19958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70" y="564699"/>
            <a:ext cx="6002496" cy="41925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1FB35A-C12E-49E4-9129-14BD017613C4}"/>
              </a:ext>
            </a:extLst>
          </p:cNvPr>
          <p:cNvSpPr txBox="1"/>
          <p:nvPr/>
        </p:nvSpPr>
        <p:spPr>
          <a:xfrm>
            <a:off x="5737048" y="979383"/>
            <a:ext cx="501296" cy="200055"/>
          </a:xfrm>
          <a:prstGeom prst="rect">
            <a:avLst/>
          </a:prstGeom>
          <a:solidFill>
            <a:srgbClr val="CEC7E3"/>
          </a:solidFill>
        </p:spPr>
        <p:txBody>
          <a:bodyPr wrap="square" rtlCol="0">
            <a:spAutoFit/>
          </a:bodyPr>
          <a:lstStyle/>
          <a:p>
            <a:r>
              <a:rPr lang="fr-BE" sz="700" dirty="0"/>
              <a:t>&lt;20 ms</a:t>
            </a:r>
          </a:p>
        </p:txBody>
      </p:sp>
    </p:spTree>
    <p:extLst>
      <p:ext uri="{BB962C8B-B14F-4D97-AF65-F5344CB8AC3E}">
        <p14:creationId xmlns:p14="http://schemas.microsoft.com/office/powerpoint/2010/main" val="117996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447" y="58502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>
                <a:sym typeface="Wingdings" panose="05000000000000000000" pitchFamily="2" charset="2"/>
              </a:rPr>
              <a:t>Transfusion </a:t>
            </a:r>
            <a:r>
              <a:rPr lang="fr-BE" dirty="0" err="1">
                <a:sym typeface="Wingdings" panose="05000000000000000000" pitchFamily="2" charset="2"/>
              </a:rPr>
              <a:t>Targets</a:t>
            </a:r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EE7F13-BF34-407E-91A0-7991025F718E}"/>
              </a:ext>
            </a:extLst>
          </p:cNvPr>
          <p:cNvSpPr txBox="1"/>
          <p:nvPr/>
        </p:nvSpPr>
        <p:spPr>
          <a:xfrm>
            <a:off x="266893" y="4854166"/>
            <a:ext cx="488066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 err="1">
                <a:effectLst/>
              </a:rPr>
              <a:t>Musallam</a:t>
            </a:r>
            <a:r>
              <a:rPr lang="fr-BE" sz="900" dirty="0">
                <a:effectLst/>
              </a:rPr>
              <a:t> </a:t>
            </a:r>
            <a:r>
              <a:rPr lang="fr-BE" sz="900" i="1" dirty="0">
                <a:effectLst/>
              </a:rPr>
              <a:t>et al.</a:t>
            </a:r>
            <a:r>
              <a:rPr lang="fr-BE" sz="900" dirty="0">
                <a:effectLst/>
              </a:rPr>
              <a:t> Blood (2024)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0F40BD-CAB2-4736-A0B3-7A62B2EC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467" y="1102532"/>
            <a:ext cx="4682086" cy="357462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A26A9D5-21BB-4F7C-970F-2D7F20A9208B}"/>
              </a:ext>
            </a:extLst>
          </p:cNvPr>
          <p:cNvSpPr txBox="1">
            <a:spLocks/>
          </p:cNvSpPr>
          <p:nvPr/>
        </p:nvSpPr>
        <p:spPr>
          <a:xfrm>
            <a:off x="364125" y="596766"/>
            <a:ext cx="8229600" cy="409258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Hb level ALWAYS above 9,5g/dL</a:t>
            </a:r>
            <a:endParaRPr lang="fr-BE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96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72" y="187508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ym typeface="Wingdings" panose="05000000000000000000" pitchFamily="2" charset="2"/>
              </a:rPr>
              <a:t>Chelation</a:t>
            </a: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485BB8-918B-2B43-9D26-146E04C84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881063"/>
            <a:ext cx="7896225" cy="2181225"/>
          </a:xfrm>
          <a:prstGeom prst="rect">
            <a:avLst/>
          </a:prstGeom>
        </p:spPr>
      </p:pic>
      <p:graphicFrame>
        <p:nvGraphicFramePr>
          <p:cNvPr id="16" name="Tableau 6">
            <a:extLst>
              <a:ext uri="{FF2B5EF4-FFF2-40B4-BE49-F238E27FC236}">
                <a16:creationId xmlns:a16="http://schemas.microsoft.com/office/drawing/2014/main" id="{461EA6D2-DD8C-954F-B15F-F9DEA13E4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9486"/>
              </p:ext>
            </p:extLst>
          </p:nvPr>
        </p:nvGraphicFramePr>
        <p:xfrm>
          <a:off x="2717006" y="3384685"/>
          <a:ext cx="3709988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994">
                  <a:extLst>
                    <a:ext uri="{9D8B030D-6E8A-4147-A177-3AD203B41FA5}">
                      <a16:colId xmlns:a16="http://schemas.microsoft.com/office/drawing/2014/main" val="424281653"/>
                    </a:ext>
                  </a:extLst>
                </a:gridCol>
                <a:gridCol w="1854994">
                  <a:extLst>
                    <a:ext uri="{9D8B030D-6E8A-4147-A177-3AD203B41FA5}">
                      <a16:colId xmlns:a16="http://schemas.microsoft.com/office/drawing/2014/main" val="1057677906"/>
                    </a:ext>
                  </a:extLst>
                </a:gridCol>
              </a:tblGrid>
              <a:tr h="3360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NTDT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TDT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51425014"/>
                  </a:ext>
                </a:extLst>
              </a:tr>
              <a:tr h="8164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Ferritin</a:t>
                      </a:r>
                      <a:r>
                        <a:rPr lang="fr-BE" sz="12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800µg/L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 &gt; 90µmol/g</a:t>
                      </a:r>
                      <a:endParaRPr lang="fr-BE" sz="1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All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8528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5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069" y="126241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ym typeface="Wingdings" panose="05000000000000000000" pitchFamily="2" charset="2"/>
              </a:rPr>
              <a:t>Treatments</a:t>
            </a:r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DE9E77-213E-1241-9A7C-3269AA36B6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368"/>
          <a:stretch/>
        </p:blipFill>
        <p:spPr>
          <a:xfrm>
            <a:off x="363206" y="816462"/>
            <a:ext cx="8079214" cy="1488588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C7783BF-93A4-7447-8A4B-AEF763800621}"/>
              </a:ext>
            </a:extLst>
          </p:cNvPr>
          <p:cNvGrpSpPr/>
          <p:nvPr/>
        </p:nvGrpSpPr>
        <p:grpSpPr>
          <a:xfrm>
            <a:off x="1691864" y="1040488"/>
            <a:ext cx="4632861" cy="253916"/>
            <a:chOff x="2446318" y="1107918"/>
            <a:chExt cx="6177148" cy="338555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F60EE8D-EC7A-A24C-B46B-8D1A3A4E2197}"/>
                </a:ext>
              </a:extLst>
            </p:cNvPr>
            <p:cNvSpPr txBox="1"/>
            <p:nvPr/>
          </p:nvSpPr>
          <p:spPr>
            <a:xfrm>
              <a:off x="2446318" y="1107918"/>
              <a:ext cx="51459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FF19216-BEA1-964F-B629-C8FAE3B089B0}"/>
                </a:ext>
              </a:extLst>
            </p:cNvPr>
            <p:cNvSpPr txBox="1"/>
            <p:nvPr/>
          </p:nvSpPr>
          <p:spPr>
            <a:xfrm>
              <a:off x="8108869" y="1107918"/>
              <a:ext cx="51459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6B389AA-5E28-0043-899B-15233305B85B}"/>
                </a:ext>
              </a:extLst>
            </p:cNvPr>
            <p:cNvSpPr txBox="1"/>
            <p:nvPr/>
          </p:nvSpPr>
          <p:spPr>
            <a:xfrm>
              <a:off x="4657321" y="1107918"/>
              <a:ext cx="51459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1755E30-8CF1-0648-A0A4-451DDAEA2758}"/>
              </a:ext>
            </a:extLst>
          </p:cNvPr>
          <p:cNvGrpSpPr/>
          <p:nvPr/>
        </p:nvGrpSpPr>
        <p:grpSpPr>
          <a:xfrm>
            <a:off x="1691864" y="1040488"/>
            <a:ext cx="4632861" cy="253916"/>
            <a:chOff x="2446318" y="1107918"/>
            <a:chExt cx="6177148" cy="338555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CCBB791-D91B-8F47-887D-AB80845A0ACB}"/>
                </a:ext>
              </a:extLst>
            </p:cNvPr>
            <p:cNvSpPr txBox="1"/>
            <p:nvPr/>
          </p:nvSpPr>
          <p:spPr>
            <a:xfrm>
              <a:off x="2446318" y="1107918"/>
              <a:ext cx="51459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5AF4A3B-EB80-2548-8DE4-C90E6A7ED517}"/>
                </a:ext>
              </a:extLst>
            </p:cNvPr>
            <p:cNvSpPr txBox="1"/>
            <p:nvPr/>
          </p:nvSpPr>
          <p:spPr>
            <a:xfrm>
              <a:off x="8108869" y="1107918"/>
              <a:ext cx="51459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F3D99AE-C042-0E49-A87C-F86FBE1C5FD2}"/>
                </a:ext>
              </a:extLst>
            </p:cNvPr>
            <p:cNvSpPr txBox="1"/>
            <p:nvPr/>
          </p:nvSpPr>
          <p:spPr>
            <a:xfrm>
              <a:off x="4657321" y="1107918"/>
              <a:ext cx="514597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3634249-5E05-A146-894A-3FBF36090B09}"/>
              </a:ext>
            </a:extLst>
          </p:cNvPr>
          <p:cNvSpPr/>
          <p:nvPr/>
        </p:nvSpPr>
        <p:spPr>
          <a:xfrm>
            <a:off x="2274646" y="840248"/>
            <a:ext cx="8120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dirty="0" err="1"/>
              <a:t>Desferral</a:t>
            </a:r>
            <a:endParaRPr lang="fr-BE" sz="9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2C697F-8590-F74F-9004-9D261220A532}"/>
              </a:ext>
            </a:extLst>
          </p:cNvPr>
          <p:cNvSpPr/>
          <p:nvPr/>
        </p:nvSpPr>
        <p:spPr>
          <a:xfrm>
            <a:off x="3816199" y="840248"/>
            <a:ext cx="8857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dirty="0" err="1"/>
              <a:t>Ferriprox</a:t>
            </a:r>
            <a:endParaRPr lang="fr-BE" sz="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3F76AD-9EFB-0A44-BA94-4A38AF393298}"/>
              </a:ext>
            </a:extLst>
          </p:cNvPr>
          <p:cNvSpPr/>
          <p:nvPr/>
        </p:nvSpPr>
        <p:spPr>
          <a:xfrm>
            <a:off x="6324725" y="840248"/>
            <a:ext cx="5810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dirty="0" err="1"/>
              <a:t>Exjade</a:t>
            </a:r>
            <a:endParaRPr lang="fr-BE" sz="9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15A71A-A7E4-0E4A-9A49-6787B1886ED2}"/>
              </a:ext>
            </a:extLst>
          </p:cNvPr>
          <p:cNvSpPr/>
          <p:nvPr/>
        </p:nvSpPr>
        <p:spPr>
          <a:xfrm>
            <a:off x="363206" y="4842594"/>
            <a:ext cx="83248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50" dirty="0" err="1">
                <a:solidFill>
                  <a:schemeClr val="tx1"/>
                </a:solidFill>
              </a:rPr>
              <a:t>Adapted</a:t>
            </a:r>
            <a:r>
              <a:rPr lang="fr-BE" sz="1050" dirty="0">
                <a:solidFill>
                  <a:schemeClr val="tx1"/>
                </a:solidFill>
              </a:rPr>
              <a:t> </a:t>
            </a:r>
            <a:r>
              <a:rPr lang="fr-BE" sz="1050" dirty="0" err="1">
                <a:solidFill>
                  <a:schemeClr val="tx1"/>
                </a:solidFill>
              </a:rPr>
              <a:t>from</a:t>
            </a:r>
            <a:r>
              <a:rPr lang="fr-BE" sz="1050" dirty="0">
                <a:solidFill>
                  <a:schemeClr val="tx1"/>
                </a:solidFill>
              </a:rPr>
              <a:t> </a:t>
            </a:r>
            <a:r>
              <a:rPr lang="fr-BE" sz="1050" dirty="0" err="1">
                <a:solidFill>
                  <a:schemeClr val="tx1"/>
                </a:solidFill>
              </a:rPr>
              <a:t>Taher</a:t>
            </a:r>
            <a:r>
              <a:rPr lang="fr-BE" sz="1050" dirty="0">
                <a:solidFill>
                  <a:schemeClr val="tx1"/>
                </a:solidFill>
              </a:rPr>
              <a:t> </a:t>
            </a:r>
            <a:r>
              <a:rPr lang="fr-BE" sz="1050" i="1" dirty="0">
                <a:solidFill>
                  <a:schemeClr val="tx1"/>
                </a:solidFill>
              </a:rPr>
              <a:t>et al. Lancet</a:t>
            </a:r>
            <a:r>
              <a:rPr lang="fr-BE" sz="1050" dirty="0">
                <a:solidFill>
                  <a:schemeClr val="tx1"/>
                </a:solidFill>
              </a:rPr>
              <a:t> (2018)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59B7793-EFD1-B44F-95F1-DEE1CB906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55"/>
          <a:stretch/>
        </p:blipFill>
        <p:spPr>
          <a:xfrm>
            <a:off x="367142" y="2309786"/>
            <a:ext cx="8079214" cy="20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09803C-FA2A-3549-95F0-26396CEA1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42" y="748912"/>
            <a:ext cx="6799316" cy="4043693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33F1E87-4A37-2144-8D1D-1F75DC11CBBC}"/>
              </a:ext>
            </a:extLst>
          </p:cNvPr>
          <p:cNvSpPr/>
          <p:nvPr/>
        </p:nvSpPr>
        <p:spPr>
          <a:xfrm>
            <a:off x="3117273" y="2571751"/>
            <a:ext cx="400792" cy="1892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576236E-7D5A-F94F-B26A-A34F140EA1A8}"/>
              </a:ext>
            </a:extLst>
          </p:cNvPr>
          <p:cNvSpPr/>
          <p:nvPr/>
        </p:nvSpPr>
        <p:spPr>
          <a:xfrm>
            <a:off x="5344069" y="2666382"/>
            <a:ext cx="400792" cy="1892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E72A931-2E99-A84F-944D-653CE0E8A852}"/>
              </a:ext>
            </a:extLst>
          </p:cNvPr>
          <p:cNvSpPr/>
          <p:nvPr/>
        </p:nvSpPr>
        <p:spPr>
          <a:xfrm>
            <a:off x="1289957" y="1456955"/>
            <a:ext cx="1105890" cy="3866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8B43C1E-B764-4632-A0C0-7AFBF6DF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45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5103" y="141092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sym typeface="Wingdings" panose="05000000000000000000" pitchFamily="2" charset="2"/>
              </a:rPr>
              <a:t>Chelation</a:t>
            </a:r>
            <a:r>
              <a:rPr lang="fr-BE" dirty="0">
                <a:sym typeface="Wingdings" panose="05000000000000000000" pitchFamily="2" charset="2"/>
              </a:rPr>
              <a:t> AE</a:t>
            </a:r>
            <a:endParaRPr lang="fr-BE" dirty="0"/>
          </a:p>
        </p:txBody>
      </p:sp>
      <p:graphicFrame>
        <p:nvGraphicFramePr>
          <p:cNvPr id="9" name="Tableau 6">
            <a:extLst>
              <a:ext uri="{FF2B5EF4-FFF2-40B4-BE49-F238E27FC236}">
                <a16:creationId xmlns:a16="http://schemas.microsoft.com/office/drawing/2014/main" id="{DE9BF25C-311A-3D40-ABC7-EAACEF37A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626261"/>
              </p:ext>
            </p:extLst>
          </p:nvPr>
        </p:nvGraphicFramePr>
        <p:xfrm>
          <a:off x="862013" y="1083169"/>
          <a:ext cx="7419976" cy="148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994">
                  <a:extLst>
                    <a:ext uri="{9D8B030D-6E8A-4147-A177-3AD203B41FA5}">
                      <a16:colId xmlns:a16="http://schemas.microsoft.com/office/drawing/2014/main" val="2053106202"/>
                    </a:ext>
                  </a:extLst>
                </a:gridCol>
                <a:gridCol w="1854994">
                  <a:extLst>
                    <a:ext uri="{9D8B030D-6E8A-4147-A177-3AD203B41FA5}">
                      <a16:colId xmlns:a16="http://schemas.microsoft.com/office/drawing/2014/main" val="424281653"/>
                    </a:ext>
                  </a:extLst>
                </a:gridCol>
                <a:gridCol w="1854994">
                  <a:extLst>
                    <a:ext uri="{9D8B030D-6E8A-4147-A177-3AD203B41FA5}">
                      <a16:colId xmlns:a16="http://schemas.microsoft.com/office/drawing/2014/main" val="1057677906"/>
                    </a:ext>
                  </a:extLst>
                </a:gridCol>
                <a:gridCol w="1854994">
                  <a:extLst>
                    <a:ext uri="{9D8B030D-6E8A-4147-A177-3AD203B41FA5}">
                      <a16:colId xmlns:a16="http://schemas.microsoft.com/office/drawing/2014/main" val="1390633737"/>
                    </a:ext>
                  </a:extLst>
                </a:gridCol>
              </a:tblGrid>
              <a:tr h="33605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Desferral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Exjade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Ferriprox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51425014"/>
                  </a:ext>
                </a:extLst>
              </a:tr>
              <a:tr h="8164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solidFill>
                            <a:schemeClr val="tx2"/>
                          </a:solidFill>
                          <a:effectLst/>
                        </a:rPr>
                        <a:t>Adverse </a:t>
                      </a:r>
                      <a:r>
                        <a:rPr lang="fr-BE" sz="1200" dirty="0" err="1">
                          <a:solidFill>
                            <a:schemeClr val="tx2"/>
                          </a:solidFill>
                          <a:effectLst/>
                        </a:rPr>
                        <a:t>effects</a:t>
                      </a:r>
                      <a:endParaRPr lang="fr-BE" sz="1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Audition and Eye </a:t>
                      </a:r>
                      <a:r>
                        <a:rPr lang="fr-BE" sz="120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toxicity</a:t>
                      </a:r>
                      <a:endParaRPr lang="fr-BE" sz="1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Kidney (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Creat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and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proteinurea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Agranulocytosis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85285060"/>
                  </a:ext>
                </a:extLst>
              </a:tr>
              <a:tr h="3360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 err="1">
                          <a:solidFill>
                            <a:schemeClr val="tx2"/>
                          </a:solidFill>
                          <a:effectLst/>
                        </a:rPr>
                        <a:t>Contra-indication</a:t>
                      </a:r>
                      <a:endParaRPr lang="fr-BE" sz="1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</a:t>
                      </a:r>
                      <a:r>
                        <a:rPr lang="fr-BE" sz="12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20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retina</a:t>
                      </a:r>
                      <a:r>
                        <a:rPr lang="fr-BE" sz="12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damage</a:t>
                      </a:r>
                      <a:endParaRPr lang="fr-BE" sz="1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Severe Liver disease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878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483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346" y="187508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Traitements –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chelation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– atteinte cardiaque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4F8E78-4311-D44C-A141-002AE0F07166}"/>
              </a:ext>
            </a:extLst>
          </p:cNvPr>
          <p:cNvSpPr txBox="1"/>
          <p:nvPr/>
        </p:nvSpPr>
        <p:spPr>
          <a:xfrm>
            <a:off x="311786" y="924555"/>
            <a:ext cx="56429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Indication </a:t>
            </a:r>
            <a:r>
              <a:rPr lang="en-US" sz="1050" b="1" dirty="0" err="1">
                <a:solidFill>
                  <a:schemeClr val="tx1"/>
                </a:solidFill>
              </a:rPr>
              <a:t>d’intensification</a:t>
            </a:r>
            <a:endParaRPr lang="en-US" sz="1050" b="1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T2* &lt;20m</a:t>
            </a:r>
            <a:r>
              <a:rPr lang="en-US" sz="1050" b="1" dirty="0">
                <a:solidFill>
                  <a:schemeClr val="tx1"/>
                </a:solidFill>
              </a:rPr>
              <a:t>s </a:t>
            </a:r>
            <a:r>
              <a:rPr lang="en-US" sz="1050" dirty="0">
                <a:solidFill>
                  <a:schemeClr val="tx1"/>
                </a:solidFill>
              </a:rPr>
              <a:t>quelle que </a:t>
            </a:r>
            <a:r>
              <a:rPr lang="en-US" sz="1050" dirty="0" err="1">
                <a:solidFill>
                  <a:schemeClr val="tx1"/>
                </a:solidFill>
              </a:rPr>
              <a:t>soit</a:t>
            </a:r>
            <a:r>
              <a:rPr lang="en-US" sz="1050" dirty="0">
                <a:solidFill>
                  <a:schemeClr val="tx1"/>
                </a:solidFill>
              </a:rPr>
              <a:t> la </a:t>
            </a:r>
            <a:r>
              <a:rPr lang="en-US" sz="1050" dirty="0" err="1">
                <a:solidFill>
                  <a:schemeClr val="tx1"/>
                </a:solidFill>
              </a:rPr>
              <a:t>fonction</a:t>
            </a:r>
            <a:endParaRPr lang="en-US" sz="105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Si T2* &lt; 6-10ms </a:t>
            </a:r>
            <a:r>
              <a:rPr lang="en-US" sz="1050" dirty="0" err="1">
                <a:solidFill>
                  <a:schemeClr val="tx1"/>
                </a:solidFill>
              </a:rPr>
              <a:t>ou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insuffisance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cardiaque</a:t>
            </a:r>
            <a:r>
              <a:rPr lang="en-US" sz="1050" dirty="0">
                <a:solidFill>
                  <a:schemeClr val="tx1"/>
                </a:solidFill>
              </a:rPr>
              <a:t> = “Rescue therapy”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C26C7B-CBD0-4747-8D34-8B362B247462}"/>
              </a:ext>
            </a:extLst>
          </p:cNvPr>
          <p:cNvSpPr txBox="1"/>
          <p:nvPr/>
        </p:nvSpPr>
        <p:spPr>
          <a:xfrm>
            <a:off x="311786" y="2038979"/>
            <a:ext cx="3671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Choix de </a:t>
            </a:r>
            <a:r>
              <a:rPr lang="en-US" sz="1050" b="1" dirty="0" err="1">
                <a:solidFill>
                  <a:schemeClr val="tx1"/>
                </a:solidFill>
              </a:rPr>
              <a:t>chélateur</a:t>
            </a:r>
            <a:endParaRPr lang="en-US" sz="1050" dirty="0">
              <a:solidFill>
                <a:schemeClr val="tx1"/>
              </a:solidFill>
            </a:endParaRPr>
          </a:p>
          <a:p>
            <a:pPr marL="214313" indent="-214313">
              <a:buFontTx/>
              <a:buChar char="-"/>
            </a:pPr>
            <a:r>
              <a:rPr lang="en-US" sz="1050" dirty="0">
                <a:solidFill>
                  <a:schemeClr val="tx1"/>
                </a:solidFill>
              </a:rPr>
              <a:t>DFP</a:t>
            </a:r>
          </a:p>
          <a:p>
            <a:pPr marL="214313" indent="-214313">
              <a:buFontTx/>
              <a:buChar char="-"/>
            </a:pPr>
            <a:r>
              <a:rPr lang="en-US" sz="1050" dirty="0">
                <a:solidFill>
                  <a:schemeClr val="tx1"/>
                </a:solidFill>
              </a:rPr>
              <a:t>DFP +/- DFO</a:t>
            </a:r>
          </a:p>
          <a:p>
            <a:pPr marL="214313" indent="-214313">
              <a:buFontTx/>
              <a:buChar char="-"/>
            </a:pPr>
            <a:r>
              <a:rPr lang="en-US" sz="1050" dirty="0">
                <a:solidFill>
                  <a:schemeClr val="tx1"/>
                </a:solidFill>
              </a:rPr>
              <a:t>(DFO + DFX)</a:t>
            </a:r>
          </a:p>
        </p:txBody>
      </p:sp>
    </p:spTree>
    <p:extLst>
      <p:ext uri="{BB962C8B-B14F-4D97-AF65-F5344CB8AC3E}">
        <p14:creationId xmlns:p14="http://schemas.microsoft.com/office/powerpoint/2010/main" val="4040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386444-2FFD-EF45-903D-453FF03C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9EDFC7-D4D0-D24A-9E24-DDCA23A2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4833E2-940C-8646-B275-DB5868221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>
                <a:solidFill>
                  <a:schemeClr val="accent1"/>
                </a:solidFill>
              </a:rPr>
              <a:t>Title</a:t>
            </a:r>
            <a:r>
              <a:rPr lang="nl-BE"/>
              <a:t>  </a:t>
            </a:r>
            <a:r>
              <a:rPr lang="nl-BE">
                <a:solidFill>
                  <a:schemeClr val="accent2"/>
                </a:solidFill>
              </a:rPr>
              <a:t>⋮</a:t>
            </a:r>
            <a:r>
              <a:rPr lang="nl-BE"/>
              <a:t>  </a:t>
            </a:r>
            <a:r>
              <a:rPr lang="nl-BE">
                <a:solidFill>
                  <a:schemeClr val="tx1"/>
                </a:solidFill>
              </a:rPr>
              <a:t>Date </a:t>
            </a:r>
            <a:r>
              <a:rPr lang="nl-BE"/>
              <a:t> </a:t>
            </a:r>
            <a:r>
              <a:rPr lang="nl-BE">
                <a:solidFill>
                  <a:schemeClr val="accent2"/>
                </a:solidFill>
              </a:rPr>
              <a:t>⋮ </a:t>
            </a:r>
            <a:r>
              <a:rPr lang="nl-BE"/>
              <a:t> Event</a:t>
            </a:r>
            <a:endParaRPr lang="nl-B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E04436-3315-FC4F-4CC8-08ED6A89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70" y="0"/>
            <a:ext cx="9415740" cy="523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C65F531C-4783-4008-ADC7-298EA6E3AFFD}"/>
              </a:ext>
            </a:extLst>
          </p:cNvPr>
          <p:cNvSpPr txBox="1">
            <a:spLocks/>
          </p:cNvSpPr>
          <p:nvPr/>
        </p:nvSpPr>
        <p:spPr>
          <a:xfrm>
            <a:off x="0" y="605844"/>
            <a:ext cx="10776538" cy="14720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2400" dirty="0">
                <a:solidFill>
                  <a:schemeClr val="bg1"/>
                </a:solidFill>
              </a:rPr>
              <a:t>Martin Colard</a:t>
            </a:r>
            <a:br>
              <a:rPr lang="fr-FR" sz="2400" dirty="0">
                <a:solidFill>
                  <a:schemeClr val="bg1"/>
                </a:solidFill>
              </a:rPr>
            </a:b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02 555 26 27</a:t>
            </a:r>
          </a:p>
          <a:p>
            <a:pPr>
              <a:buClrTx/>
              <a:buFontTx/>
            </a:pPr>
            <a:endParaRPr lang="fr-FR" sz="2400" dirty="0">
              <a:solidFill>
                <a:schemeClr val="bg1"/>
              </a:solidFill>
            </a:endParaRPr>
          </a:p>
          <a:p>
            <a:pPr>
              <a:buClrTx/>
              <a:buFontTx/>
            </a:pPr>
            <a:r>
              <a:rPr lang="fr-FR" sz="2400" dirty="0">
                <a:solidFill>
                  <a:schemeClr val="bg1"/>
                </a:solidFill>
              </a:rPr>
              <a:t>Martin.Colard@HUBruxelles.be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A4ED091-B740-49D7-B257-EB7BB5CF28D6}"/>
              </a:ext>
            </a:extLst>
          </p:cNvPr>
          <p:cNvSpPr txBox="1">
            <a:spLocks/>
          </p:cNvSpPr>
          <p:nvPr/>
        </p:nvSpPr>
        <p:spPr>
          <a:xfrm>
            <a:off x="69019" y="2522674"/>
            <a:ext cx="6423221" cy="189123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fr-BE" sz="2400" b="1" dirty="0"/>
              <a:t>Red Blood </a:t>
            </a:r>
            <a:r>
              <a:rPr lang="fr-BE" sz="2400" b="1" dirty="0" err="1"/>
              <a:t>Cells</a:t>
            </a:r>
            <a:r>
              <a:rPr lang="fr-BE" sz="2400" b="1" dirty="0"/>
              <a:t> and </a:t>
            </a:r>
            <a:r>
              <a:rPr lang="fr-BE" sz="2400" b="1" dirty="0" err="1"/>
              <a:t>Iron</a:t>
            </a:r>
            <a:r>
              <a:rPr lang="fr-BE" sz="2400" b="1" dirty="0"/>
              <a:t> </a:t>
            </a:r>
            <a:r>
              <a:rPr lang="fr-BE" sz="2400" b="1" dirty="0" err="1"/>
              <a:t>Disorders</a:t>
            </a:r>
            <a:r>
              <a:rPr lang="fr-BE" sz="2400" b="1" dirty="0"/>
              <a:t> Unit</a:t>
            </a:r>
          </a:p>
          <a:p>
            <a:pPr marL="0" indent="0">
              <a:buNone/>
            </a:pPr>
            <a:r>
              <a:rPr lang="fr-BE" sz="2400" dirty="0"/>
              <a:t>Pr Martin Colard - Dr Aude Theunissen</a:t>
            </a:r>
            <a:br>
              <a:rPr lang="fr-BE" sz="2400" dirty="0"/>
            </a:br>
            <a:endParaRPr lang="fr-BE" sz="2400" dirty="0"/>
          </a:p>
        </p:txBody>
      </p:sp>
      <p:pic>
        <p:nvPicPr>
          <p:cNvPr id="9" name="Image 8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4ACC034-9B67-420B-B860-26A07F3DF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04" y="0"/>
            <a:ext cx="2514866" cy="17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4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10FA104-AA46-2C40-8447-5A9032687AF0}"/>
              </a:ext>
            </a:extLst>
          </p:cNvPr>
          <p:cNvSpPr/>
          <p:nvPr/>
        </p:nvSpPr>
        <p:spPr>
          <a:xfrm>
            <a:off x="3287808" y="734392"/>
            <a:ext cx="1864519" cy="6415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3"/>
                </a:solidFill>
              </a:rPr>
              <a:t>Anemia</a:t>
            </a:r>
          </a:p>
          <a:p>
            <a:pPr algn="ctr"/>
            <a:r>
              <a:rPr lang="en-US" sz="1050" dirty="0">
                <a:solidFill>
                  <a:schemeClr val="accent3"/>
                </a:solidFill>
              </a:rPr>
              <a:t>Microcytosis</a:t>
            </a:r>
          </a:p>
          <a:p>
            <a:pPr algn="ctr"/>
            <a:r>
              <a:rPr lang="en-US" sz="1050" dirty="0" err="1">
                <a:solidFill>
                  <a:schemeClr val="accent3"/>
                </a:solidFill>
              </a:rPr>
              <a:t>Hyporegenerative</a:t>
            </a:r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E044C23A-64FC-7F47-9F47-3DAB7BC2F477}"/>
              </a:ext>
            </a:extLst>
          </p:cNvPr>
          <p:cNvSpPr/>
          <p:nvPr/>
        </p:nvSpPr>
        <p:spPr>
          <a:xfrm>
            <a:off x="4873510" y="4220399"/>
            <a:ext cx="1389453" cy="460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b="1" dirty="0">
                <a:solidFill>
                  <a:schemeClr val="accent3"/>
                </a:solidFill>
              </a:rPr>
              <a:t>β</a:t>
            </a:r>
            <a:r>
              <a:rPr lang="nl-BE" sz="1050" b="1" dirty="0">
                <a:solidFill>
                  <a:schemeClr val="accent3"/>
                </a:solidFill>
              </a:rPr>
              <a:t>-</a:t>
            </a:r>
            <a:r>
              <a:rPr lang="en-US" sz="1050" b="1" dirty="0">
                <a:solidFill>
                  <a:schemeClr val="accent3"/>
                </a:solidFill>
              </a:rPr>
              <a:t>Thalassemia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B4895A35-6D94-4940-93A4-AF1C636D541B}"/>
              </a:ext>
            </a:extLst>
          </p:cNvPr>
          <p:cNvSpPr/>
          <p:nvPr/>
        </p:nvSpPr>
        <p:spPr>
          <a:xfrm>
            <a:off x="2771569" y="4211171"/>
            <a:ext cx="1389453" cy="460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accent3"/>
                </a:solidFill>
              </a:rPr>
              <a:t>Rare Etiology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B81C4E35-DC38-624C-9E0E-E3D33C72ED5D}"/>
              </a:ext>
            </a:extLst>
          </p:cNvPr>
          <p:cNvSpPr/>
          <p:nvPr/>
        </p:nvSpPr>
        <p:spPr>
          <a:xfrm>
            <a:off x="692928" y="4211171"/>
            <a:ext cx="1389453" cy="460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b="1" dirty="0">
                <a:solidFill>
                  <a:schemeClr val="accent3"/>
                </a:solidFill>
              </a:rPr>
              <a:t>α</a:t>
            </a:r>
            <a:r>
              <a:rPr lang="nl-BE" sz="1050" b="1" dirty="0">
                <a:solidFill>
                  <a:schemeClr val="accent3"/>
                </a:solidFill>
              </a:rPr>
              <a:t>-</a:t>
            </a:r>
            <a:r>
              <a:rPr lang="nl-BE" sz="1050" b="1" dirty="0" err="1">
                <a:solidFill>
                  <a:schemeClr val="accent3"/>
                </a:solidFill>
              </a:rPr>
              <a:t>Thalassemia</a:t>
            </a:r>
            <a:endParaRPr lang="en-US" sz="1050" b="1" dirty="0">
              <a:solidFill>
                <a:schemeClr val="accent3"/>
              </a:solidFill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5CEBA64D-F6AA-9D46-B9E3-4C5DB25ED373}"/>
              </a:ext>
            </a:extLst>
          </p:cNvPr>
          <p:cNvSpPr/>
          <p:nvPr/>
        </p:nvSpPr>
        <p:spPr>
          <a:xfrm>
            <a:off x="3298558" y="1453377"/>
            <a:ext cx="1864519" cy="6415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3"/>
                </a:solidFill>
              </a:rPr>
              <a:t>Non-</a:t>
            </a:r>
            <a:r>
              <a:rPr lang="en-US" sz="1050" dirty="0" err="1">
                <a:solidFill>
                  <a:schemeClr val="accent3"/>
                </a:solidFill>
              </a:rPr>
              <a:t>carential</a:t>
            </a:r>
            <a:endParaRPr lang="en-US" sz="1050" dirty="0">
              <a:solidFill>
                <a:schemeClr val="accent3"/>
              </a:solidFill>
            </a:endParaRPr>
          </a:p>
          <a:p>
            <a:pPr algn="ctr"/>
            <a:r>
              <a:rPr lang="en-US" sz="1050" dirty="0">
                <a:solidFill>
                  <a:schemeClr val="accent3"/>
                </a:solidFill>
              </a:rPr>
              <a:t>Non-toxic</a:t>
            </a:r>
          </a:p>
          <a:p>
            <a:pPr algn="ctr"/>
            <a:r>
              <a:rPr lang="en-US" sz="1050" dirty="0">
                <a:solidFill>
                  <a:schemeClr val="accent3"/>
                </a:solidFill>
              </a:rPr>
              <a:t>Non-inflammatory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5C974C1-9260-9944-AF56-F5AB17A61C97}"/>
              </a:ext>
            </a:extLst>
          </p:cNvPr>
          <p:cNvSpPr/>
          <p:nvPr/>
        </p:nvSpPr>
        <p:spPr>
          <a:xfrm>
            <a:off x="3283345" y="2532174"/>
            <a:ext cx="1864519" cy="460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3"/>
                </a:solidFill>
              </a:rPr>
              <a:t>Hb Electrophoresis</a:t>
            </a:r>
          </a:p>
        </p:txBody>
      </p:sp>
      <p:cxnSp>
        <p:nvCxnSpPr>
          <p:cNvPr id="83" name="Connecteur en angle 82">
            <a:extLst>
              <a:ext uri="{FF2B5EF4-FFF2-40B4-BE49-F238E27FC236}">
                <a16:creationId xmlns:a16="http://schemas.microsoft.com/office/drawing/2014/main" id="{DBC8F069-7CAC-4047-BFED-6AAF93566057}"/>
              </a:ext>
            </a:extLst>
          </p:cNvPr>
          <p:cNvCxnSpPr>
            <a:cxnSpLocks/>
            <a:stCxn id="59" idx="3"/>
            <a:endCxn id="82" idx="0"/>
          </p:cNvCxnSpPr>
          <p:nvPr/>
        </p:nvCxnSpPr>
        <p:spPr>
          <a:xfrm flipH="1">
            <a:off x="4215605" y="1774166"/>
            <a:ext cx="947472" cy="758007"/>
          </a:xfrm>
          <a:prstGeom prst="bentConnector4">
            <a:avLst>
              <a:gd name="adj1" fmla="val -18096"/>
              <a:gd name="adj2" fmla="val 71160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ngle 87">
            <a:extLst>
              <a:ext uri="{FF2B5EF4-FFF2-40B4-BE49-F238E27FC236}">
                <a16:creationId xmlns:a16="http://schemas.microsoft.com/office/drawing/2014/main" id="{EF2462C1-509A-D04E-A385-D015A83B5FCC}"/>
              </a:ext>
            </a:extLst>
          </p:cNvPr>
          <p:cNvCxnSpPr>
            <a:cxnSpLocks/>
            <a:stCxn id="82" idx="2"/>
            <a:endCxn id="89" idx="0"/>
          </p:cNvCxnSpPr>
          <p:nvPr/>
        </p:nvCxnSpPr>
        <p:spPr>
          <a:xfrm rot="5400000">
            <a:off x="3425270" y="2480054"/>
            <a:ext cx="277444" cy="1303228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C1CF3FE0-743F-A04F-A932-3C41E570F9B4}"/>
              </a:ext>
            </a:extLst>
          </p:cNvPr>
          <p:cNvSpPr/>
          <p:nvPr/>
        </p:nvSpPr>
        <p:spPr>
          <a:xfrm>
            <a:off x="1980117" y="3270390"/>
            <a:ext cx="1864519" cy="4607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3"/>
                </a:solidFill>
              </a:rPr>
              <a:t>HbA2 + </a:t>
            </a:r>
            <a:r>
              <a:rPr lang="en-US" sz="1050" dirty="0" err="1">
                <a:solidFill>
                  <a:schemeClr val="accent3"/>
                </a:solidFill>
              </a:rPr>
              <a:t>HbF</a:t>
            </a:r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90" name="Rectangle : coins arrondis 89">
            <a:extLst>
              <a:ext uri="{FF2B5EF4-FFF2-40B4-BE49-F238E27FC236}">
                <a16:creationId xmlns:a16="http://schemas.microsoft.com/office/drawing/2014/main" id="{5A2A5CAA-150C-5748-A96A-5DDD44C07286}"/>
              </a:ext>
            </a:extLst>
          </p:cNvPr>
          <p:cNvSpPr/>
          <p:nvPr/>
        </p:nvSpPr>
        <p:spPr>
          <a:xfrm>
            <a:off x="4583865" y="3268893"/>
            <a:ext cx="1864519" cy="4607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3"/>
                </a:solidFill>
              </a:rPr>
              <a:t>Abnormal Fraction of Hb</a:t>
            </a:r>
          </a:p>
        </p:txBody>
      </p:sp>
      <p:cxnSp>
        <p:nvCxnSpPr>
          <p:cNvPr id="94" name="Connecteur en angle 93">
            <a:extLst>
              <a:ext uri="{FF2B5EF4-FFF2-40B4-BE49-F238E27FC236}">
                <a16:creationId xmlns:a16="http://schemas.microsoft.com/office/drawing/2014/main" id="{80AA5F0D-1767-3347-9D87-AA2F1A924507}"/>
              </a:ext>
            </a:extLst>
          </p:cNvPr>
          <p:cNvCxnSpPr>
            <a:cxnSpLocks/>
            <a:stCxn id="82" idx="2"/>
            <a:endCxn id="90" idx="0"/>
          </p:cNvCxnSpPr>
          <p:nvPr/>
        </p:nvCxnSpPr>
        <p:spPr>
          <a:xfrm rot="16200000" flipH="1">
            <a:off x="4727892" y="2480659"/>
            <a:ext cx="275947" cy="1300520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en angle 99">
            <a:extLst>
              <a:ext uri="{FF2B5EF4-FFF2-40B4-BE49-F238E27FC236}">
                <a16:creationId xmlns:a16="http://schemas.microsoft.com/office/drawing/2014/main" id="{5580829F-9E74-0C4A-9FAD-DB45BA682029}"/>
              </a:ext>
            </a:extLst>
          </p:cNvPr>
          <p:cNvCxnSpPr>
            <a:cxnSpLocks/>
            <a:stCxn id="89" idx="2"/>
            <a:endCxn id="37" idx="0"/>
          </p:cNvCxnSpPr>
          <p:nvPr/>
        </p:nvCxnSpPr>
        <p:spPr>
          <a:xfrm rot="16200000" flipH="1">
            <a:off x="3995688" y="2647850"/>
            <a:ext cx="489237" cy="265586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en angle 102">
            <a:extLst>
              <a:ext uri="{FF2B5EF4-FFF2-40B4-BE49-F238E27FC236}">
                <a16:creationId xmlns:a16="http://schemas.microsoft.com/office/drawing/2014/main" id="{7C9FFFE5-4EEC-1C48-8706-783B640BEB05}"/>
              </a:ext>
            </a:extLst>
          </p:cNvPr>
          <p:cNvCxnSpPr>
            <a:cxnSpLocks/>
            <a:stCxn id="89" idx="2"/>
            <a:endCxn id="39" idx="0"/>
          </p:cNvCxnSpPr>
          <p:nvPr/>
        </p:nvCxnSpPr>
        <p:spPr>
          <a:xfrm rot="5400000">
            <a:off x="1910012" y="3208806"/>
            <a:ext cx="480009" cy="1524722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C7AE64B5-E7D6-6A47-9E71-896BAC25630C}"/>
              </a:ext>
            </a:extLst>
          </p:cNvPr>
          <p:cNvCxnSpPr>
            <a:cxnSpLocks/>
            <a:stCxn id="89" idx="3"/>
            <a:endCxn id="90" idx="1"/>
          </p:cNvCxnSpPr>
          <p:nvPr/>
        </p:nvCxnSpPr>
        <p:spPr>
          <a:xfrm flipV="1">
            <a:off x="3844636" y="3499279"/>
            <a:ext cx="739229" cy="14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E86E0F7-9FFC-2F48-94C8-75920FB9E045}"/>
              </a:ext>
            </a:extLst>
          </p:cNvPr>
          <p:cNvSpPr txBox="1"/>
          <p:nvPr/>
        </p:nvSpPr>
        <p:spPr>
          <a:xfrm>
            <a:off x="3735481" y="3705610"/>
            <a:ext cx="9092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</a:rPr>
              <a:t>HbA2&gt;3,5%</a:t>
            </a:r>
          </a:p>
        </p:txBody>
      </p:sp>
      <p:cxnSp>
        <p:nvCxnSpPr>
          <p:cNvPr id="116" name="Connecteur en angle 115">
            <a:extLst>
              <a:ext uri="{FF2B5EF4-FFF2-40B4-BE49-F238E27FC236}">
                <a16:creationId xmlns:a16="http://schemas.microsoft.com/office/drawing/2014/main" id="{789AFF5E-430A-364A-933A-8587FA22B204}"/>
              </a:ext>
            </a:extLst>
          </p:cNvPr>
          <p:cNvCxnSpPr>
            <a:cxnSpLocks/>
            <a:stCxn id="159" idx="2"/>
            <a:endCxn id="38" idx="0"/>
          </p:cNvCxnSpPr>
          <p:nvPr/>
        </p:nvCxnSpPr>
        <p:spPr>
          <a:xfrm rot="16200000" flipH="1">
            <a:off x="2689703" y="3434577"/>
            <a:ext cx="239883" cy="1313304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ZoneTexte 158">
            <a:extLst>
              <a:ext uri="{FF2B5EF4-FFF2-40B4-BE49-F238E27FC236}">
                <a16:creationId xmlns:a16="http://schemas.microsoft.com/office/drawing/2014/main" id="{C242B3E4-7F2F-4343-8BA2-E8F531482EE6}"/>
              </a:ext>
            </a:extLst>
          </p:cNvPr>
          <p:cNvSpPr txBox="1"/>
          <p:nvPr/>
        </p:nvSpPr>
        <p:spPr>
          <a:xfrm>
            <a:off x="1599795" y="3717372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</a:rPr>
              <a:t>HbA2 N or dim.</a:t>
            </a:r>
          </a:p>
        </p:txBody>
      </p:sp>
      <p:cxnSp>
        <p:nvCxnSpPr>
          <p:cNvPr id="165" name="Connecteur en angle 164">
            <a:extLst>
              <a:ext uri="{FF2B5EF4-FFF2-40B4-BE49-F238E27FC236}">
                <a16:creationId xmlns:a16="http://schemas.microsoft.com/office/drawing/2014/main" id="{A67700EE-B286-3E46-B2B4-3F023221DC61}"/>
              </a:ext>
            </a:extLst>
          </p:cNvPr>
          <p:cNvCxnSpPr>
            <a:cxnSpLocks/>
            <a:stCxn id="90" idx="3"/>
            <a:endCxn id="39" idx="2"/>
          </p:cNvCxnSpPr>
          <p:nvPr/>
        </p:nvCxnSpPr>
        <p:spPr>
          <a:xfrm flipH="1">
            <a:off x="1387655" y="3499279"/>
            <a:ext cx="5060729" cy="1172639"/>
          </a:xfrm>
          <a:prstGeom prst="bentConnector4">
            <a:avLst>
              <a:gd name="adj1" fmla="val -3388"/>
              <a:gd name="adj2" fmla="val 114621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en angle 169">
            <a:extLst>
              <a:ext uri="{FF2B5EF4-FFF2-40B4-BE49-F238E27FC236}">
                <a16:creationId xmlns:a16="http://schemas.microsoft.com/office/drawing/2014/main" id="{CFBE60A6-A995-C948-BCEA-9B5A4262FD10}"/>
              </a:ext>
            </a:extLst>
          </p:cNvPr>
          <p:cNvCxnSpPr>
            <a:cxnSpLocks/>
            <a:stCxn id="90" idx="3"/>
            <a:endCxn id="37" idx="0"/>
          </p:cNvCxnSpPr>
          <p:nvPr/>
        </p:nvCxnSpPr>
        <p:spPr>
          <a:xfrm flipH="1">
            <a:off x="5568236" y="3499279"/>
            <a:ext cx="880148" cy="721120"/>
          </a:xfrm>
          <a:prstGeom prst="bentConnector4">
            <a:avLst>
              <a:gd name="adj1" fmla="val -19480"/>
              <a:gd name="adj2" fmla="val 65974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38296F6E-ABFB-2F4F-BD57-010CF6748309}"/>
              </a:ext>
            </a:extLst>
          </p:cNvPr>
          <p:cNvSpPr txBox="1">
            <a:spLocks/>
          </p:cNvSpPr>
          <p:nvPr/>
        </p:nvSpPr>
        <p:spPr>
          <a:xfrm>
            <a:off x="5881245" y="2583669"/>
            <a:ext cx="3129572" cy="50792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0" tIns="34290" rIns="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1500" dirty="0">
                <a:solidFill>
                  <a:schemeClr val="accent3"/>
                </a:solidFill>
              </a:rPr>
              <a:t>Final Diagnostic = </a:t>
            </a:r>
            <a:r>
              <a:rPr lang="fr-BE" sz="1500" dirty="0" err="1">
                <a:solidFill>
                  <a:schemeClr val="accent3"/>
                </a:solidFill>
              </a:rPr>
              <a:t>Genetics</a:t>
            </a:r>
            <a:endParaRPr lang="fr-BE" sz="1500" dirty="0">
              <a:solidFill>
                <a:schemeClr val="accent3"/>
              </a:solidFill>
            </a:endParaRP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165543AF-BBE5-407F-BFD9-468533635348}"/>
              </a:ext>
            </a:extLst>
          </p:cNvPr>
          <p:cNvSpPr txBox="1">
            <a:spLocks/>
          </p:cNvSpPr>
          <p:nvPr/>
        </p:nvSpPr>
        <p:spPr>
          <a:xfrm>
            <a:off x="408256" y="148342"/>
            <a:ext cx="5919875" cy="297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u="none" kern="1200">
                <a:solidFill>
                  <a:srgbClr val="153E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034B86"/>
                </a:solidFill>
              </a:rPr>
              <a:t>Diagnostic </a:t>
            </a:r>
            <a:r>
              <a:rPr lang="fr-BE" sz="1800" dirty="0" err="1">
                <a:solidFill>
                  <a:srgbClr val="034B86"/>
                </a:solidFill>
              </a:rPr>
              <a:t>approach</a:t>
            </a:r>
            <a:r>
              <a:rPr lang="fr-BE" sz="1800" dirty="0">
                <a:solidFill>
                  <a:srgbClr val="034B86"/>
                </a:solidFill>
              </a:rPr>
              <a:t> of </a:t>
            </a:r>
            <a:r>
              <a:rPr lang="fr-BE" sz="1800" dirty="0" err="1">
                <a:solidFill>
                  <a:srgbClr val="034B86"/>
                </a:solidFill>
              </a:rPr>
              <a:t>microcytic</a:t>
            </a:r>
            <a:r>
              <a:rPr lang="fr-BE" sz="1800" dirty="0">
                <a:solidFill>
                  <a:srgbClr val="034B86"/>
                </a:solidFill>
              </a:rPr>
              <a:t> </a:t>
            </a:r>
            <a:r>
              <a:rPr lang="fr-BE" sz="1800" dirty="0" err="1">
                <a:solidFill>
                  <a:srgbClr val="034B86"/>
                </a:solidFill>
              </a:rPr>
              <a:t>anemia</a:t>
            </a: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18730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38" grpId="0" animBg="1"/>
      <p:bldP spid="39" grpId="0" animBg="1"/>
      <p:bldP spid="59" grpId="0" animBg="1"/>
      <p:bldP spid="82" grpId="0" animBg="1"/>
      <p:bldP spid="89" grpId="0" animBg="1"/>
      <p:bldP spid="90" grpId="0" animBg="1"/>
      <p:bldP spid="108" grpId="0"/>
      <p:bldP spid="159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E98444-DA99-7142-A0CB-8251A0ABE7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419" y="885931"/>
            <a:ext cx="5189163" cy="3371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486C56-9090-A44D-B07A-E9BB27EF854C}"/>
              </a:ext>
            </a:extLst>
          </p:cNvPr>
          <p:cNvSpPr/>
          <p:nvPr/>
        </p:nvSpPr>
        <p:spPr>
          <a:xfrm>
            <a:off x="418538" y="490355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900" dirty="0" err="1">
                <a:solidFill>
                  <a:schemeClr val="tx1"/>
                </a:solidFill>
              </a:rPr>
              <a:t>Adapted</a:t>
            </a:r>
            <a:r>
              <a:rPr lang="fr-BE" sz="900" dirty="0">
                <a:solidFill>
                  <a:schemeClr val="tx1"/>
                </a:solidFill>
              </a:rPr>
              <a:t> </a:t>
            </a:r>
            <a:r>
              <a:rPr lang="fr-BE" sz="900" dirty="0" err="1">
                <a:solidFill>
                  <a:schemeClr val="tx1"/>
                </a:solidFill>
              </a:rPr>
              <a:t>from</a:t>
            </a:r>
            <a:r>
              <a:rPr lang="fr-BE" sz="900" dirty="0">
                <a:solidFill>
                  <a:schemeClr val="tx1"/>
                </a:solidFill>
              </a:rPr>
              <a:t> </a:t>
            </a:r>
            <a:r>
              <a:rPr lang="fr-BE" sz="900" dirty="0" err="1">
                <a:solidFill>
                  <a:schemeClr val="tx1"/>
                </a:solidFill>
              </a:rPr>
              <a:t>Mettananda</a:t>
            </a:r>
            <a:r>
              <a:rPr lang="fr-BE" sz="900" dirty="0">
                <a:solidFill>
                  <a:schemeClr val="tx1"/>
                </a:solidFill>
              </a:rPr>
              <a:t> </a:t>
            </a:r>
            <a:r>
              <a:rPr lang="fr-BE" sz="900" i="1" dirty="0">
                <a:solidFill>
                  <a:schemeClr val="tx1"/>
                </a:solidFill>
              </a:rPr>
              <a:t>et al.</a:t>
            </a:r>
            <a:r>
              <a:rPr lang="fr-BE" sz="900" dirty="0">
                <a:solidFill>
                  <a:schemeClr val="tx1"/>
                </a:solidFill>
              </a:rPr>
              <a:t> </a:t>
            </a:r>
            <a:r>
              <a:rPr lang="fr-BE" sz="900" i="1" dirty="0">
                <a:solidFill>
                  <a:schemeClr val="tx1"/>
                </a:solidFill>
              </a:rPr>
              <a:t>Blood</a:t>
            </a:r>
            <a:r>
              <a:rPr lang="fr-BE" sz="900" dirty="0">
                <a:solidFill>
                  <a:schemeClr val="tx1"/>
                </a:solidFill>
              </a:rPr>
              <a:t> (2015)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7F03D7-38CF-344E-90A7-9E50D3AA7105}"/>
              </a:ext>
            </a:extLst>
          </p:cNvPr>
          <p:cNvSpPr/>
          <p:nvPr/>
        </p:nvSpPr>
        <p:spPr>
          <a:xfrm>
            <a:off x="6511678" y="1146008"/>
            <a:ext cx="369971" cy="460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94D26-32F9-5B43-9002-B15EFCFB3A9D}"/>
              </a:ext>
            </a:extLst>
          </p:cNvPr>
          <p:cNvSpPr/>
          <p:nvPr/>
        </p:nvSpPr>
        <p:spPr>
          <a:xfrm>
            <a:off x="6589884" y="2767264"/>
            <a:ext cx="369971" cy="460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749205-BAF9-45E6-9842-07CA214F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14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>
            <a:extLst>
              <a:ext uri="{FF2B5EF4-FFF2-40B4-BE49-F238E27FC236}">
                <a16:creationId xmlns:a16="http://schemas.microsoft.com/office/drawing/2014/main" id="{7364AF25-A7A6-45CB-9D92-C7CDC439DAAD}"/>
              </a:ext>
            </a:extLst>
          </p:cNvPr>
          <p:cNvSpPr txBox="1">
            <a:spLocks/>
          </p:cNvSpPr>
          <p:nvPr/>
        </p:nvSpPr>
        <p:spPr>
          <a:xfrm>
            <a:off x="268786" y="117714"/>
            <a:ext cx="6544041" cy="40925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kern="1200">
                <a:solidFill>
                  <a:srgbClr val="153E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 err="1">
                <a:sym typeface="Wingdings" panose="05000000000000000000" pitchFamily="2" charset="2"/>
              </a:rPr>
              <a:t>Physiopathology</a:t>
            </a:r>
            <a:endParaRPr lang="fr-BE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6C4B41-B04B-437C-811A-E5AF16F154B1}"/>
              </a:ext>
            </a:extLst>
          </p:cNvPr>
          <p:cNvSpPr/>
          <p:nvPr/>
        </p:nvSpPr>
        <p:spPr>
          <a:xfrm>
            <a:off x="438593" y="4935751"/>
            <a:ext cx="6172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dirty="0" err="1">
                <a:solidFill>
                  <a:schemeClr val="tx1"/>
                </a:solidFill>
              </a:rPr>
              <a:t>Adapted</a:t>
            </a:r>
            <a:r>
              <a:rPr lang="fr-BE" sz="900" dirty="0">
                <a:solidFill>
                  <a:schemeClr val="tx1"/>
                </a:solidFill>
              </a:rPr>
              <a:t> </a:t>
            </a:r>
            <a:r>
              <a:rPr lang="fr-BE" sz="900" dirty="0" err="1">
                <a:solidFill>
                  <a:schemeClr val="tx1"/>
                </a:solidFill>
              </a:rPr>
              <a:t>from</a:t>
            </a:r>
            <a:r>
              <a:rPr lang="fr-BE" sz="900" dirty="0">
                <a:solidFill>
                  <a:schemeClr val="tx1"/>
                </a:solidFill>
              </a:rPr>
              <a:t> </a:t>
            </a:r>
            <a:r>
              <a:rPr lang="fr-BE" sz="900" dirty="0" err="1">
                <a:solidFill>
                  <a:schemeClr val="tx1"/>
                </a:solidFill>
              </a:rPr>
              <a:t>Taher</a:t>
            </a:r>
            <a:r>
              <a:rPr lang="fr-BE" sz="900" dirty="0">
                <a:solidFill>
                  <a:schemeClr val="tx1"/>
                </a:solidFill>
              </a:rPr>
              <a:t>  et al. vol. 19 (TIF Publication, 2013).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C8400E46-5B34-47BA-9773-ADD3F95DB0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26" y="751613"/>
            <a:ext cx="7459371" cy="323286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E3CC5C1-F863-4261-81D2-64443CB746CA}"/>
              </a:ext>
            </a:extLst>
          </p:cNvPr>
          <p:cNvSpPr txBox="1"/>
          <p:nvPr/>
        </p:nvSpPr>
        <p:spPr>
          <a:xfrm>
            <a:off x="1016910" y="4240583"/>
            <a:ext cx="7110179" cy="6858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34290" rIns="0" bIns="34290" rtlCol="0" anchor="ctr">
            <a:normAutofit/>
          </a:bodyPr>
          <a:lstStyle/>
          <a:p>
            <a:pPr algn="ctr"/>
            <a:r>
              <a:rPr lang="en-US" sz="1050" dirty="0">
                <a:solidFill>
                  <a:srgbClr val="034B86"/>
                </a:solidFill>
              </a:rPr>
              <a:t>Alpha-Thalassemia : Hemolytic profile – Few </a:t>
            </a:r>
            <a:r>
              <a:rPr lang="en-US" sz="1050" dirty="0" err="1">
                <a:solidFill>
                  <a:srgbClr val="034B86"/>
                </a:solidFill>
              </a:rPr>
              <a:t>Dyserythropoiesis</a:t>
            </a:r>
            <a:endParaRPr lang="en-US" sz="1050" dirty="0">
              <a:solidFill>
                <a:srgbClr val="034B86"/>
              </a:solidFill>
            </a:endParaRPr>
          </a:p>
          <a:p>
            <a:pPr algn="ctr"/>
            <a:r>
              <a:rPr lang="en-US" sz="1050" dirty="0">
                <a:solidFill>
                  <a:srgbClr val="034B86"/>
                </a:solidFill>
              </a:rPr>
              <a:t>Beta-Thalassemia : Major </a:t>
            </a:r>
            <a:r>
              <a:rPr lang="en-US" sz="1050" dirty="0" err="1">
                <a:solidFill>
                  <a:srgbClr val="034B86"/>
                </a:solidFill>
              </a:rPr>
              <a:t>Dyserythropoiesis</a:t>
            </a:r>
            <a:endParaRPr lang="en-US" sz="1050" dirty="0">
              <a:solidFill>
                <a:srgbClr val="034B86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DC6380-42B4-463B-AD9F-A53F5125D62E}"/>
              </a:ext>
            </a:extLst>
          </p:cNvPr>
          <p:cNvSpPr/>
          <p:nvPr/>
        </p:nvSpPr>
        <p:spPr>
          <a:xfrm>
            <a:off x="514577" y="771925"/>
            <a:ext cx="1732505" cy="3325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6E07C7-4E62-4060-A9D0-B53DF03ACDBA}"/>
              </a:ext>
            </a:extLst>
          </p:cNvPr>
          <p:cNvSpPr/>
          <p:nvPr/>
        </p:nvSpPr>
        <p:spPr>
          <a:xfrm>
            <a:off x="1922675" y="3458545"/>
            <a:ext cx="1546286" cy="5305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578761-970E-4E43-82E5-068F732B9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90" y="553607"/>
            <a:ext cx="5924550" cy="37623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98F6CD0-B75C-41EF-9D09-B02A2C384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979" y="1"/>
            <a:ext cx="400235" cy="4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2FFAD7F-7D89-474C-A84E-5A4EAD219D9F}"/>
              </a:ext>
            </a:extLst>
          </p:cNvPr>
          <p:cNvSpPr txBox="1"/>
          <p:nvPr/>
        </p:nvSpPr>
        <p:spPr>
          <a:xfrm>
            <a:off x="2468140" y="1295084"/>
            <a:ext cx="868680" cy="685800"/>
          </a:xfrm>
          <a:prstGeom prst="rect">
            <a:avLst/>
          </a:prstGeom>
        </p:spPr>
        <p:txBody>
          <a:bodyPr vert="horz" wrap="none" lIns="0" tIns="34290" rIns="0" bIns="34290" rtlCol="0" anchor="ctr">
            <a:normAutofit/>
          </a:bodyPr>
          <a:lstStyle/>
          <a:p>
            <a:pPr algn="ctr"/>
            <a:r>
              <a:rPr lang="en-US" sz="1050" dirty="0">
                <a:solidFill>
                  <a:srgbClr val="034B86"/>
                </a:solidFill>
              </a:rPr>
              <a:t>5% de la population </a:t>
            </a:r>
            <a:r>
              <a:rPr lang="en-US" sz="1050" dirty="0" err="1">
                <a:solidFill>
                  <a:srgbClr val="034B86"/>
                </a:solidFill>
              </a:rPr>
              <a:t>mondiale</a:t>
            </a:r>
            <a:endParaRPr lang="en-US" sz="1050" dirty="0">
              <a:solidFill>
                <a:srgbClr val="034B86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D87448F-34C4-40F9-A3E5-49DF663237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66" y="2240117"/>
            <a:ext cx="4071566" cy="17482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91FE66-3646-4053-A4A0-D467C5FA71B8}"/>
              </a:ext>
            </a:extLst>
          </p:cNvPr>
          <p:cNvSpPr/>
          <p:nvPr/>
        </p:nvSpPr>
        <p:spPr>
          <a:xfrm>
            <a:off x="413464" y="45775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900" dirty="0" err="1">
                <a:solidFill>
                  <a:srgbClr val="034B86"/>
                </a:solidFill>
              </a:rPr>
              <a:t>Adapted</a:t>
            </a:r>
            <a:r>
              <a:rPr lang="fr-BE" sz="900" dirty="0">
                <a:solidFill>
                  <a:srgbClr val="034B86"/>
                </a:solidFill>
              </a:rPr>
              <a:t> </a:t>
            </a:r>
            <a:r>
              <a:rPr lang="fr-BE" sz="900" dirty="0" err="1">
                <a:solidFill>
                  <a:srgbClr val="034B86"/>
                </a:solidFill>
              </a:rPr>
              <a:t>from</a:t>
            </a:r>
            <a:r>
              <a:rPr lang="fr-BE" sz="900" dirty="0">
                <a:solidFill>
                  <a:srgbClr val="034B86"/>
                </a:solidFill>
              </a:rPr>
              <a:t> </a:t>
            </a:r>
            <a:r>
              <a:rPr lang="fr-BE" sz="900" dirty="0" err="1">
                <a:solidFill>
                  <a:srgbClr val="034B86"/>
                </a:solidFill>
              </a:rPr>
              <a:t>Piel</a:t>
            </a:r>
            <a:r>
              <a:rPr lang="fr-BE" sz="900" dirty="0">
                <a:solidFill>
                  <a:srgbClr val="034B86"/>
                </a:solidFill>
              </a:rPr>
              <a:t> </a:t>
            </a:r>
            <a:r>
              <a:rPr lang="fr-BE" sz="900" i="1" dirty="0">
                <a:solidFill>
                  <a:srgbClr val="034B86"/>
                </a:solidFill>
              </a:rPr>
              <a:t>et al.</a:t>
            </a:r>
            <a:r>
              <a:rPr lang="fr-BE" sz="900" dirty="0">
                <a:solidFill>
                  <a:srgbClr val="034B86"/>
                </a:solidFill>
              </a:rPr>
              <a:t> </a:t>
            </a:r>
            <a:r>
              <a:rPr lang="fr-BE" sz="900" i="1" dirty="0">
                <a:solidFill>
                  <a:srgbClr val="034B86"/>
                </a:solidFill>
              </a:rPr>
              <a:t>NEJM</a:t>
            </a:r>
            <a:r>
              <a:rPr lang="fr-BE" sz="900" dirty="0">
                <a:solidFill>
                  <a:srgbClr val="034B86"/>
                </a:solidFill>
              </a:rPr>
              <a:t> (2014) and </a:t>
            </a:r>
            <a:r>
              <a:rPr lang="fr-BE" sz="900" dirty="0" err="1">
                <a:solidFill>
                  <a:srgbClr val="034B86"/>
                </a:solidFill>
              </a:rPr>
              <a:t>Piel</a:t>
            </a:r>
            <a:r>
              <a:rPr lang="fr-BE" sz="900" dirty="0">
                <a:solidFill>
                  <a:srgbClr val="034B86"/>
                </a:solidFill>
              </a:rPr>
              <a:t> EHA - Education Program (2015) </a:t>
            </a:r>
          </a:p>
          <a:p>
            <a:r>
              <a:rPr lang="fr-BE" sz="900" dirty="0">
                <a:solidFill>
                  <a:srgbClr val="034B86"/>
                </a:solidFill>
              </a:rPr>
              <a:t>And </a:t>
            </a:r>
            <a:r>
              <a:rPr lang="fr-BE" sz="900" dirty="0" err="1">
                <a:solidFill>
                  <a:srgbClr val="034B86"/>
                </a:solidFill>
              </a:rPr>
              <a:t>Gulbis</a:t>
            </a:r>
            <a:r>
              <a:rPr lang="fr-BE" sz="900" dirty="0">
                <a:solidFill>
                  <a:srgbClr val="034B86"/>
                </a:solidFill>
              </a:rPr>
              <a:t> </a:t>
            </a:r>
            <a:r>
              <a:rPr lang="fr-BE" sz="900" i="1" dirty="0">
                <a:solidFill>
                  <a:srgbClr val="034B86"/>
                </a:solidFill>
              </a:rPr>
              <a:t>et al.</a:t>
            </a:r>
            <a:r>
              <a:rPr lang="fr-BE" sz="900" dirty="0">
                <a:solidFill>
                  <a:srgbClr val="034B86"/>
                </a:solidFill>
              </a:rPr>
              <a:t> </a:t>
            </a:r>
            <a:r>
              <a:rPr lang="fr-BE" sz="900" dirty="0" err="1">
                <a:solidFill>
                  <a:srgbClr val="034B86"/>
                </a:solidFill>
              </a:rPr>
              <a:t>Belg</a:t>
            </a:r>
            <a:r>
              <a:rPr lang="fr-BE" sz="900" dirty="0">
                <a:solidFill>
                  <a:srgbClr val="034B86"/>
                </a:solidFill>
              </a:rPr>
              <a:t> J </a:t>
            </a:r>
            <a:r>
              <a:rPr lang="fr-BE" sz="900" dirty="0" err="1">
                <a:solidFill>
                  <a:srgbClr val="034B86"/>
                </a:solidFill>
              </a:rPr>
              <a:t>Hematol</a:t>
            </a:r>
            <a:r>
              <a:rPr lang="fr-BE" sz="900" dirty="0">
                <a:solidFill>
                  <a:srgbClr val="034B86"/>
                </a:solidFill>
              </a:rPr>
              <a:t> (2010)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24780B3-DA08-4298-8005-112852047E10}"/>
              </a:ext>
            </a:extLst>
          </p:cNvPr>
          <p:cNvSpPr txBox="1"/>
          <p:nvPr/>
        </p:nvSpPr>
        <p:spPr>
          <a:xfrm>
            <a:off x="2468880" y="855998"/>
            <a:ext cx="868680" cy="685800"/>
          </a:xfrm>
          <a:prstGeom prst="rect">
            <a:avLst/>
          </a:prstGeom>
        </p:spPr>
        <p:txBody>
          <a:bodyPr vert="horz" wrap="none" lIns="0" tIns="34290" rIns="0" bIns="34290" rtlCol="0" anchor="ctr">
            <a:normAutofit/>
          </a:bodyPr>
          <a:lstStyle/>
          <a:p>
            <a:pPr algn="ctr"/>
            <a:r>
              <a:rPr lang="en-US" sz="1050" b="1" dirty="0">
                <a:solidFill>
                  <a:srgbClr val="034B86"/>
                </a:solidFill>
              </a:rPr>
              <a:t>Alpha-</a:t>
            </a:r>
            <a:r>
              <a:rPr lang="en-US" sz="1050" b="1" dirty="0" err="1">
                <a:solidFill>
                  <a:srgbClr val="034B86"/>
                </a:solidFill>
              </a:rPr>
              <a:t>Thalassémies</a:t>
            </a:r>
            <a:endParaRPr lang="en-US" sz="1050" b="1" dirty="0">
              <a:solidFill>
                <a:srgbClr val="034B86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DE8F64-970F-44FB-B479-45E695C06B34}"/>
              </a:ext>
            </a:extLst>
          </p:cNvPr>
          <p:cNvSpPr txBox="1"/>
          <p:nvPr/>
        </p:nvSpPr>
        <p:spPr>
          <a:xfrm>
            <a:off x="5806440" y="853868"/>
            <a:ext cx="868680" cy="685800"/>
          </a:xfrm>
          <a:prstGeom prst="rect">
            <a:avLst/>
          </a:prstGeom>
        </p:spPr>
        <p:txBody>
          <a:bodyPr vert="horz" wrap="none" lIns="0" tIns="34290" rIns="0" bIns="34290" rtlCol="0" anchor="ctr">
            <a:normAutofit/>
          </a:bodyPr>
          <a:lstStyle/>
          <a:p>
            <a:pPr algn="ctr"/>
            <a:r>
              <a:rPr lang="en-US" sz="1050" b="1" dirty="0">
                <a:solidFill>
                  <a:srgbClr val="034B86"/>
                </a:solidFill>
              </a:rPr>
              <a:t>Beta-</a:t>
            </a:r>
            <a:r>
              <a:rPr lang="en-US" sz="1050" b="1" dirty="0" err="1">
                <a:solidFill>
                  <a:srgbClr val="034B86"/>
                </a:solidFill>
              </a:rPr>
              <a:t>Thalassémies</a:t>
            </a:r>
            <a:endParaRPr lang="en-US" sz="1050" b="1" dirty="0">
              <a:solidFill>
                <a:srgbClr val="034B86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EA019CD-ED98-49D3-BDBD-13EB72B27C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221" y="1847039"/>
            <a:ext cx="3756314" cy="29412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306CED9-FE2A-4F7E-BEFE-19717DD86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279363"/>
            <a:ext cx="3048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8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9980" y="188740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/>
              <a:t>Alpha-</a:t>
            </a:r>
            <a:r>
              <a:rPr lang="fr-BE" dirty="0" err="1"/>
              <a:t>Thalassemia</a:t>
            </a:r>
            <a:r>
              <a:rPr lang="fr-BE" dirty="0"/>
              <a:t> – </a:t>
            </a:r>
            <a:r>
              <a:rPr lang="fr-BE" dirty="0" err="1"/>
              <a:t>Genotype</a:t>
            </a:r>
            <a:r>
              <a:rPr lang="fr-BE" dirty="0"/>
              <a:t> / </a:t>
            </a:r>
            <a:r>
              <a:rPr lang="fr-BE" dirty="0" err="1"/>
              <a:t>Phenotype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86C56-9090-A44D-B07A-E9BB27EF854C}"/>
              </a:ext>
            </a:extLst>
          </p:cNvPr>
          <p:cNvSpPr/>
          <p:nvPr/>
        </p:nvSpPr>
        <p:spPr>
          <a:xfrm>
            <a:off x="426700" y="4905959"/>
            <a:ext cx="60994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dirty="0" err="1">
                <a:solidFill>
                  <a:schemeClr val="tx1"/>
                </a:solidFill>
              </a:rPr>
              <a:t>Adapted</a:t>
            </a:r>
            <a:r>
              <a:rPr lang="fr-BE" sz="900" dirty="0">
                <a:solidFill>
                  <a:schemeClr val="tx1"/>
                </a:solidFill>
              </a:rPr>
              <a:t> </a:t>
            </a:r>
            <a:r>
              <a:rPr lang="fr-BE" sz="900" dirty="0" err="1">
                <a:solidFill>
                  <a:schemeClr val="tx1"/>
                </a:solidFill>
              </a:rPr>
              <a:t>from</a:t>
            </a:r>
            <a:r>
              <a:rPr lang="fr-BE" sz="900" dirty="0">
                <a:solidFill>
                  <a:schemeClr val="tx1"/>
                </a:solidFill>
              </a:rPr>
              <a:t> </a:t>
            </a:r>
            <a:r>
              <a:rPr lang="fr-BE" sz="900" dirty="0" err="1">
                <a:solidFill>
                  <a:schemeClr val="tx1"/>
                </a:solidFill>
              </a:rPr>
              <a:t>DeLoughery</a:t>
            </a:r>
            <a:r>
              <a:rPr lang="fr-BE" sz="900" dirty="0">
                <a:solidFill>
                  <a:schemeClr val="tx1"/>
                </a:solidFill>
              </a:rPr>
              <a:t> </a:t>
            </a:r>
            <a:r>
              <a:rPr lang="fr-BE" sz="900" i="1" dirty="0">
                <a:solidFill>
                  <a:schemeClr val="tx1"/>
                </a:solidFill>
              </a:rPr>
              <a:t>et al.</a:t>
            </a:r>
            <a:r>
              <a:rPr lang="fr-BE" sz="900" dirty="0">
                <a:solidFill>
                  <a:schemeClr val="tx1"/>
                </a:solidFill>
              </a:rPr>
              <a:t> </a:t>
            </a:r>
            <a:r>
              <a:rPr lang="fr-BE" sz="900" i="1" dirty="0">
                <a:solidFill>
                  <a:schemeClr val="tx1"/>
                </a:solidFill>
              </a:rPr>
              <a:t>NEJM</a:t>
            </a:r>
            <a:r>
              <a:rPr lang="fr-BE" sz="900" dirty="0">
                <a:solidFill>
                  <a:schemeClr val="tx1"/>
                </a:solidFill>
              </a:rPr>
              <a:t> (2014) and </a:t>
            </a:r>
            <a:r>
              <a:rPr lang="fr-BE" sz="900" dirty="0" err="1">
                <a:solidFill>
                  <a:schemeClr val="tx1"/>
                </a:solidFill>
              </a:rPr>
              <a:t>Taher</a:t>
            </a:r>
            <a:r>
              <a:rPr lang="fr-BE" sz="900" dirty="0">
                <a:solidFill>
                  <a:schemeClr val="tx1"/>
                </a:solidFill>
              </a:rPr>
              <a:t>  et al. vol. 19 (TIF Publication, 2013).</a:t>
            </a:r>
          </a:p>
        </p:txBody>
      </p: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11961E8D-1490-2543-95B3-F6D7BAB3C087}"/>
              </a:ext>
            </a:extLst>
          </p:cNvPr>
          <p:cNvGraphicFramePr>
            <a:graphicFrameLocks noGrp="1"/>
          </p:cNvGraphicFramePr>
          <p:nvPr/>
        </p:nvGraphicFramePr>
        <p:xfrm>
          <a:off x="1053318" y="885230"/>
          <a:ext cx="7037364" cy="399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341">
                  <a:extLst>
                    <a:ext uri="{9D8B030D-6E8A-4147-A177-3AD203B41FA5}">
                      <a16:colId xmlns:a16="http://schemas.microsoft.com/office/drawing/2014/main" val="3883288452"/>
                    </a:ext>
                  </a:extLst>
                </a:gridCol>
                <a:gridCol w="1759341">
                  <a:extLst>
                    <a:ext uri="{9D8B030D-6E8A-4147-A177-3AD203B41FA5}">
                      <a16:colId xmlns:a16="http://schemas.microsoft.com/office/drawing/2014/main" val="1814312307"/>
                    </a:ext>
                  </a:extLst>
                </a:gridCol>
                <a:gridCol w="1759341">
                  <a:extLst>
                    <a:ext uri="{9D8B030D-6E8A-4147-A177-3AD203B41FA5}">
                      <a16:colId xmlns:a16="http://schemas.microsoft.com/office/drawing/2014/main" val="3307050598"/>
                    </a:ext>
                  </a:extLst>
                </a:gridCol>
                <a:gridCol w="1759341">
                  <a:extLst>
                    <a:ext uri="{9D8B030D-6E8A-4147-A177-3AD203B41FA5}">
                      <a16:colId xmlns:a16="http://schemas.microsoft.com/office/drawing/2014/main" val="2055906119"/>
                    </a:ext>
                  </a:extLst>
                </a:gridCol>
              </a:tblGrid>
              <a:tr h="7196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Phenotype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Genotype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Clinical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Electrophoresis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43759957"/>
                  </a:ext>
                </a:extLst>
              </a:tr>
              <a:tr h="7196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Silent carrier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a/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aa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Asymptomatic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Normal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3813041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Trait/Minor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a/</a:t>
                      </a:r>
                      <a:r>
                        <a:rPr lang="en-US" sz="1400" dirty="0"/>
                        <a:t>-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a </a:t>
                      </a:r>
                      <a:r>
                        <a:rPr lang="en-US" sz="1400" dirty="0"/>
                        <a:t>or --/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aa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Borderline asymptomatic anemia</a:t>
                      </a:r>
                      <a:endParaRPr lang="en-US" sz="2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Normal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90766676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HbH</a:t>
                      </a:r>
                      <a:r>
                        <a:rPr lang="en-US" sz="1400" dirty="0"/>
                        <a:t> disease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--/-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a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Mild-moderate anemia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Highly variable severity</a:t>
                      </a:r>
                    </a:p>
                    <a:p>
                      <a:pPr algn="ctr"/>
                      <a:r>
                        <a:rPr lang="en-US" sz="1400" dirty="0"/>
                        <a:t>Most frequently NTDT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HbH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631447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--/--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Hydrops </a:t>
                      </a:r>
                      <a:r>
                        <a:rPr lang="en-US" sz="1400" dirty="0" err="1"/>
                        <a:t>foetalis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i="1" dirty="0"/>
                        <a:t>In utero</a:t>
                      </a:r>
                      <a:r>
                        <a:rPr lang="en-US" sz="1400" i="0" dirty="0"/>
                        <a:t> death</a:t>
                      </a:r>
                      <a:endParaRPr lang="en-US" sz="1400" i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HbBart’s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97918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09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9980" y="193029"/>
            <a:ext cx="6544041" cy="409258"/>
          </a:xfrm>
        </p:spPr>
        <p:txBody>
          <a:bodyPr>
            <a:normAutofit fontScale="90000"/>
          </a:bodyPr>
          <a:lstStyle/>
          <a:p>
            <a:r>
              <a:rPr lang="fr-BE" dirty="0">
                <a:sym typeface="Wingdings" panose="05000000000000000000" pitchFamily="2" charset="2"/>
              </a:rPr>
              <a:t>Beta-thalassémies - mutations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86C56-9090-A44D-B07A-E9BB27EF854C}"/>
              </a:ext>
            </a:extLst>
          </p:cNvPr>
          <p:cNvSpPr/>
          <p:nvPr/>
        </p:nvSpPr>
        <p:spPr>
          <a:xfrm>
            <a:off x="390734" y="492648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900" dirty="0" err="1">
                <a:solidFill>
                  <a:schemeClr val="tx1"/>
                </a:solidFill>
              </a:rPr>
              <a:t>Taher</a:t>
            </a:r>
            <a:r>
              <a:rPr lang="fr-BE" sz="900" dirty="0">
                <a:solidFill>
                  <a:schemeClr val="tx1"/>
                </a:solidFill>
              </a:rPr>
              <a:t>  et al. vol. 19 (TIF Publication, 2013).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AA81C62-9DC7-AE4D-91C6-12DADDEE3B2E}"/>
              </a:ext>
            </a:extLst>
          </p:cNvPr>
          <p:cNvSpPr txBox="1">
            <a:spLocks/>
          </p:cNvSpPr>
          <p:nvPr/>
        </p:nvSpPr>
        <p:spPr>
          <a:xfrm>
            <a:off x="207818" y="927691"/>
            <a:ext cx="8229600" cy="2048423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100" dirty="0">
                <a:solidFill>
                  <a:schemeClr val="accent3"/>
                </a:solidFill>
              </a:rPr>
              <a:t>Centaines de mutations décrites</a:t>
            </a:r>
          </a:p>
          <a:p>
            <a:pPr lvl="1"/>
            <a:r>
              <a:rPr lang="fr-BE" sz="1500" dirty="0">
                <a:solidFill>
                  <a:schemeClr val="accent3"/>
                </a:solidFill>
              </a:rPr>
              <a:t>Essentiellement non </a:t>
            </a:r>
            <a:r>
              <a:rPr lang="fr-BE" sz="1500" dirty="0" err="1">
                <a:solidFill>
                  <a:schemeClr val="accent3"/>
                </a:solidFill>
              </a:rPr>
              <a:t>délétionelles</a:t>
            </a:r>
            <a:endParaRPr lang="fr-BE" sz="1500" dirty="0">
              <a:solidFill>
                <a:schemeClr val="accent3"/>
              </a:solidFill>
            </a:endParaRPr>
          </a:p>
          <a:p>
            <a:r>
              <a:rPr lang="fr-BE" sz="2100" dirty="0">
                <a:solidFill>
                  <a:schemeClr val="accent3"/>
                </a:solidFill>
              </a:rPr>
              <a:t>Classées selon la production résiduelle de chaine </a:t>
            </a:r>
            <a:r>
              <a:rPr lang="fr-BE" sz="2100" dirty="0">
                <a:solidFill>
                  <a:schemeClr val="accent3"/>
                </a:solidFill>
                <a:latin typeface="Symbol" panose="05050102010706020507" pitchFamily="18" charset="2"/>
              </a:rPr>
              <a:t>b</a:t>
            </a:r>
          </a:p>
          <a:p>
            <a:pPr marL="342900" lvl="1" indent="0">
              <a:buNone/>
            </a:pPr>
            <a:r>
              <a:rPr lang="fr-BE" sz="2100" dirty="0">
                <a:solidFill>
                  <a:schemeClr val="accent3"/>
                </a:solidFill>
                <a:latin typeface="Symbol" panose="05050102010706020507" pitchFamily="18" charset="2"/>
              </a:rPr>
              <a:t>b</a:t>
            </a:r>
            <a:r>
              <a:rPr lang="fr-BE" sz="2100" baseline="30000" dirty="0">
                <a:solidFill>
                  <a:schemeClr val="accent3"/>
                </a:solidFill>
                <a:latin typeface="Symbol" panose="05050102010706020507" pitchFamily="18" charset="2"/>
              </a:rPr>
              <a:t>++</a:t>
            </a:r>
            <a:r>
              <a:rPr lang="fr-BE" sz="2100" dirty="0">
                <a:solidFill>
                  <a:schemeClr val="accent3"/>
                </a:solidFill>
                <a:latin typeface="Symbol" panose="05050102010706020507" pitchFamily="18" charset="2"/>
              </a:rPr>
              <a:t> </a:t>
            </a:r>
            <a:r>
              <a:rPr lang="fr-BE" sz="1800" dirty="0">
                <a:solidFill>
                  <a:schemeClr val="accent3"/>
                </a:solidFill>
                <a:latin typeface="+mn-lt"/>
              </a:rPr>
              <a:t>(ou </a:t>
            </a:r>
            <a:r>
              <a:rPr lang="fr-BE" sz="1800" dirty="0" err="1">
                <a:solidFill>
                  <a:schemeClr val="accent3"/>
                </a:solidFill>
                <a:latin typeface="+mn-lt"/>
              </a:rPr>
              <a:t>silent</a:t>
            </a:r>
            <a:r>
              <a:rPr lang="fr-BE" sz="1800" dirty="0">
                <a:solidFill>
                  <a:schemeClr val="accent3"/>
                </a:solidFill>
                <a:latin typeface="+mn-lt"/>
              </a:rPr>
              <a:t>) </a:t>
            </a:r>
            <a:r>
              <a:rPr lang="fr-BE" sz="2100" dirty="0">
                <a:solidFill>
                  <a:schemeClr val="accent3"/>
                </a:solidFill>
                <a:latin typeface="+mn-lt"/>
              </a:rPr>
              <a:t>- </a:t>
            </a:r>
            <a:r>
              <a:rPr lang="fr-BE" sz="2100" dirty="0">
                <a:solidFill>
                  <a:schemeClr val="accent3"/>
                </a:solidFill>
                <a:latin typeface="Symbol" panose="05050102010706020507" pitchFamily="18" charset="2"/>
              </a:rPr>
              <a:t>b</a:t>
            </a:r>
            <a:r>
              <a:rPr lang="fr-BE" sz="2100" baseline="30000" dirty="0">
                <a:solidFill>
                  <a:schemeClr val="accent3"/>
                </a:solidFill>
                <a:latin typeface="Symbol" panose="05050102010706020507" pitchFamily="18" charset="2"/>
              </a:rPr>
              <a:t>+</a:t>
            </a:r>
            <a:r>
              <a:rPr lang="fr-BE" sz="2100" dirty="0">
                <a:solidFill>
                  <a:schemeClr val="accent3"/>
                </a:solidFill>
                <a:latin typeface="+mn-lt"/>
              </a:rPr>
              <a:t> - </a:t>
            </a:r>
            <a:r>
              <a:rPr lang="fr-BE" sz="2100" dirty="0">
                <a:solidFill>
                  <a:schemeClr val="accent3"/>
                </a:solidFill>
                <a:latin typeface="Symbol" panose="05050102010706020507" pitchFamily="18" charset="2"/>
              </a:rPr>
              <a:t>b</a:t>
            </a:r>
            <a:r>
              <a:rPr lang="fr-BE" sz="2100" baseline="30000" dirty="0">
                <a:solidFill>
                  <a:schemeClr val="accent3"/>
                </a:solidFill>
                <a:latin typeface="Symbol" panose="05050102010706020507" pitchFamily="18" charset="2"/>
              </a:rPr>
              <a:t>0</a:t>
            </a:r>
          </a:p>
          <a:p>
            <a:pPr marL="342900" lvl="1" indent="0">
              <a:buNone/>
            </a:pPr>
            <a:r>
              <a:rPr lang="fr-BE" sz="1500" dirty="0">
                <a:solidFill>
                  <a:schemeClr val="accent3"/>
                </a:solidFill>
                <a:latin typeface="+mn-lt"/>
              </a:rPr>
              <a:t>Mais grande variabilité de corrélation génotype/phénotype entres les mutations et leurs associations</a:t>
            </a:r>
            <a:br>
              <a:rPr lang="fr-BE" sz="1500" dirty="0">
                <a:solidFill>
                  <a:schemeClr val="accent3"/>
                </a:solidFill>
                <a:latin typeface="+mn-lt"/>
              </a:rPr>
            </a:br>
            <a:r>
              <a:rPr lang="fr-BE" sz="1500" dirty="0">
                <a:solidFill>
                  <a:schemeClr val="accent3"/>
                </a:solidFill>
                <a:latin typeface="+mn-lt"/>
              </a:rPr>
              <a:t>+ autres modificateurs génétiques</a:t>
            </a:r>
            <a:endParaRPr lang="fr-BE" sz="2100" baseline="30000" dirty="0">
              <a:solidFill>
                <a:schemeClr val="accent3"/>
              </a:solidFill>
              <a:latin typeface="Symbol" panose="05050102010706020507" pitchFamily="18" charset="2"/>
            </a:endParaRPr>
          </a:p>
          <a:p>
            <a:pPr marL="342900" lvl="1" indent="0">
              <a:buNone/>
            </a:pPr>
            <a:endParaRPr lang="fr-BE" sz="2100" baseline="30000" dirty="0">
              <a:solidFill>
                <a:schemeClr val="accent3"/>
              </a:solidFill>
              <a:latin typeface="Symbol" panose="05050102010706020507" pitchFamily="18" charset="2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0E80223-0768-CD41-96BE-C0F6E5C3292D}"/>
              </a:ext>
            </a:extLst>
          </p:cNvPr>
          <p:cNvSpPr txBox="1">
            <a:spLocks/>
          </p:cNvSpPr>
          <p:nvPr/>
        </p:nvSpPr>
        <p:spPr>
          <a:xfrm>
            <a:off x="203607" y="3079629"/>
            <a:ext cx="8229600" cy="113617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720"/>
              </a:spcAft>
              <a:buSzPct val="100000"/>
              <a:buFont typeface="Wingdings" charset="2"/>
              <a:buChar char="§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2000" kern="1200">
                <a:solidFill>
                  <a:srgbClr val="8EADD7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"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100" dirty="0">
                <a:solidFill>
                  <a:schemeClr val="accent3"/>
                </a:solidFill>
              </a:rPr>
              <a:t>Rôle de l’Hémoglobine E - </a:t>
            </a:r>
            <a:r>
              <a:rPr lang="fr-BE" sz="2100" dirty="0" err="1">
                <a:solidFill>
                  <a:schemeClr val="accent3"/>
                </a:solidFill>
              </a:rPr>
              <a:t>HbE</a:t>
            </a:r>
            <a:endParaRPr lang="fr-BE" sz="2100" dirty="0">
              <a:solidFill>
                <a:schemeClr val="accent3"/>
              </a:solidFill>
            </a:endParaRPr>
          </a:p>
          <a:p>
            <a:pPr lvl="1"/>
            <a:r>
              <a:rPr lang="fr-BE" sz="1500" dirty="0">
                <a:solidFill>
                  <a:schemeClr val="accent3"/>
                </a:solidFill>
                <a:latin typeface="+mn-lt"/>
              </a:rPr>
              <a:t>Globine </a:t>
            </a:r>
            <a:r>
              <a:rPr lang="fr-BE" sz="1500" dirty="0" err="1">
                <a:solidFill>
                  <a:schemeClr val="accent3"/>
                </a:solidFill>
                <a:latin typeface="Symbol" panose="05050102010706020507" pitchFamily="18" charset="2"/>
              </a:rPr>
              <a:t>b</a:t>
            </a:r>
            <a:r>
              <a:rPr lang="fr-BE" sz="1500" baseline="30000" dirty="0" err="1">
                <a:solidFill>
                  <a:schemeClr val="accent3"/>
                </a:solidFill>
                <a:latin typeface="+mn-lt"/>
              </a:rPr>
              <a:t>E</a:t>
            </a:r>
            <a:r>
              <a:rPr lang="fr-BE" sz="1500" baseline="30000" dirty="0">
                <a:solidFill>
                  <a:schemeClr val="accent3"/>
                </a:solidFill>
                <a:latin typeface="Symbol" panose="05050102010706020507" pitchFamily="18" charset="2"/>
              </a:rPr>
              <a:t>    </a:t>
            </a:r>
            <a:r>
              <a:rPr lang="fr-BE" sz="1500" dirty="0">
                <a:solidFill>
                  <a:schemeClr val="accent3"/>
                </a:solidFill>
                <a:latin typeface="+mn-lt"/>
              </a:rPr>
              <a:t>« </a:t>
            </a:r>
            <a:r>
              <a:rPr lang="fr-BE" sz="1500" dirty="0">
                <a:solidFill>
                  <a:schemeClr val="accent3"/>
                </a:solidFill>
                <a:latin typeface="Symbol" panose="05050102010706020507" pitchFamily="18" charset="2"/>
              </a:rPr>
              <a:t>b</a:t>
            </a:r>
            <a:r>
              <a:rPr lang="fr-BE" sz="1500" baseline="30000" dirty="0">
                <a:solidFill>
                  <a:schemeClr val="accent3"/>
                </a:solidFill>
                <a:latin typeface="Symbol" panose="05050102010706020507" pitchFamily="18" charset="2"/>
              </a:rPr>
              <a:t>+ </a:t>
            </a:r>
            <a:r>
              <a:rPr lang="fr-BE" sz="1500" dirty="0">
                <a:solidFill>
                  <a:schemeClr val="accent3"/>
                </a:solidFill>
                <a:latin typeface="+mn-lt"/>
              </a:rPr>
              <a:t>» avec instabilité</a:t>
            </a:r>
            <a:endParaRPr lang="fr-BE" sz="1500" baseline="300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AA7052-728F-0F44-908C-E1FB2BF642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363" y="2931601"/>
            <a:ext cx="4101014" cy="16472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836851-1A5B-EF44-BC4E-5204D4E9204A}"/>
              </a:ext>
            </a:extLst>
          </p:cNvPr>
          <p:cNvSpPr/>
          <p:nvPr/>
        </p:nvSpPr>
        <p:spPr>
          <a:xfrm>
            <a:off x="4710363" y="4621869"/>
            <a:ext cx="20633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900" dirty="0" err="1">
                <a:solidFill>
                  <a:schemeClr val="accent3"/>
                </a:solidFill>
              </a:rPr>
              <a:t>Piel</a:t>
            </a:r>
            <a:r>
              <a:rPr lang="fr-BE" sz="900" dirty="0">
                <a:solidFill>
                  <a:schemeClr val="accent3"/>
                </a:solidFill>
              </a:rPr>
              <a:t> EHA - Education Program (2015</a:t>
            </a:r>
            <a:endParaRPr lang="en-US" sz="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theme/theme1.xml><?xml version="1.0" encoding="utf-8"?>
<a:theme xmlns:a="http://schemas.openxmlformats.org/drawingml/2006/main" name="Aangepast ontwerp">
  <a:themeElements>
    <a:clrScheme name="BHS">
      <a:dk1>
        <a:srgbClr val="464646"/>
      </a:dk1>
      <a:lt1>
        <a:srgbClr val="FFFFFF"/>
      </a:lt1>
      <a:dk2>
        <a:srgbClr val="777777"/>
      </a:dk2>
      <a:lt2>
        <a:srgbClr val="E7E6E6"/>
      </a:lt2>
      <a:accent1>
        <a:srgbClr val="E30613"/>
      </a:accent1>
      <a:accent2>
        <a:srgbClr val="6EB9B9"/>
      </a:accent2>
      <a:accent3>
        <a:srgbClr val="534F4D"/>
      </a:accent3>
      <a:accent4>
        <a:srgbClr val="E30613"/>
      </a:accent4>
      <a:accent5>
        <a:srgbClr val="A91C2C"/>
      </a:accent5>
      <a:accent6>
        <a:srgbClr val="16CB93"/>
      </a:accent6>
      <a:hlink>
        <a:srgbClr val="802855"/>
      </a:hlink>
      <a:folHlink>
        <a:srgbClr val="6E9B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S template webinar  -  Read-Only" id="{20026625-0AF4-4098-81C9-2487A0C13663}" vid="{710122B8-FC8D-46DA-ADC4-54161EE4B9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043986995834BB7EA35D839EB81AA" ma:contentTypeVersion="19" ma:contentTypeDescription="Crée un document." ma:contentTypeScope="" ma:versionID="98732bcb7fb0540326721a50fa5866cc">
  <xsd:schema xmlns:xsd="http://www.w3.org/2001/XMLSchema" xmlns:xs="http://www.w3.org/2001/XMLSchema" xmlns:p="http://schemas.microsoft.com/office/2006/metadata/properties" xmlns:ns2="773b0577-bea7-4f6e-b8dc-03f5f4926057" xmlns:ns3="e6bdda7f-f63a-4a4e-a1f5-2bf3d3b59618" targetNamespace="http://schemas.microsoft.com/office/2006/metadata/properties" ma:root="true" ma:fieldsID="af4d1c01f3fd1c58210141319852b9d1" ns2:_="" ns3:_="">
    <xsd:import namespace="773b0577-bea7-4f6e-b8dc-03f5f4926057"/>
    <xsd:import namespace="e6bdda7f-f63a-4a4e-a1f5-2bf3d3b596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b0577-bea7-4f6e-b8dc-03f5f4926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5503ba6-c77d-4a47-a49f-513eb447c3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dda7f-f63a-4a4e-a1f5-2bf3d3b5961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28a188e-1154-408b-b676-01eb762938b7}" ma:internalName="TaxCatchAll" ma:showField="CatchAllData" ma:web="e6bdda7f-f63a-4a4e-a1f5-2bf3d3b596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3b0577-bea7-4f6e-b8dc-03f5f4926057">
      <Terms xmlns="http://schemas.microsoft.com/office/infopath/2007/PartnerControls"/>
    </lcf76f155ced4ddcb4097134ff3c332f>
    <TaxCatchAll xmlns="e6bdda7f-f63a-4a4e-a1f5-2bf3d3b59618" xsi:nil="true"/>
  </documentManagement>
</p:properties>
</file>

<file path=customXml/itemProps1.xml><?xml version="1.0" encoding="utf-8"?>
<ds:datastoreItem xmlns:ds="http://schemas.openxmlformats.org/officeDocument/2006/customXml" ds:itemID="{34965FB9-6D39-4C27-8856-06E9B1405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A03FB9-E682-42D9-9071-F31FEAD06583}"/>
</file>

<file path=customXml/itemProps3.xml><?xml version="1.0" encoding="utf-8"?>
<ds:datastoreItem xmlns:ds="http://schemas.openxmlformats.org/officeDocument/2006/customXml" ds:itemID="{E94CAC19-5B54-4F78-9049-EDC6EA81109A}">
  <ds:schemaRefs>
    <ds:schemaRef ds:uri="http://schemas.microsoft.com/office/2006/metadata/properties"/>
    <ds:schemaRef ds:uri="http://schemas.microsoft.com/office/infopath/2007/PartnerControls"/>
    <ds:schemaRef ds:uri="ea759aec-9602-4cfb-a4d6-76210f1c4c69"/>
    <ds:schemaRef ds:uri="0858bc24-9fe5-48cd-8c9b-429408622c91"/>
    <ds:schemaRef ds:uri="773b0577-bea7-4f6e-b8dc-03f5f4926057"/>
    <ds:schemaRef ds:uri="e6bdda7f-f63a-4a4e-a1f5-2bf3d3b596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BHS template webinar[27][6][39]</Template>
  <TotalTime>198</TotalTime>
  <Words>1077</Words>
  <Application>Microsoft Office PowerPoint</Application>
  <PresentationFormat>Affichage à l'écran (16:9)</PresentationFormat>
  <Paragraphs>224</Paragraphs>
  <Slides>37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Symbol</vt:lpstr>
      <vt:lpstr>Wingdings</vt:lpstr>
      <vt:lpstr>Arial</vt:lpstr>
      <vt:lpstr>Aangepast ontwerp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Alpha-Thalassemia – Genotype / Phenotype</vt:lpstr>
      <vt:lpstr>Beta-thalassémies - mutations</vt:lpstr>
      <vt:lpstr>Présentation PowerPoint</vt:lpstr>
      <vt:lpstr>Beta-thalassemia – Genotype/Phenotype</vt:lpstr>
      <vt:lpstr>Présentation PowerPoint</vt:lpstr>
      <vt:lpstr>Complications</vt:lpstr>
      <vt:lpstr>Iron Overload</vt:lpstr>
      <vt:lpstr>NTDT</vt:lpstr>
      <vt:lpstr>Cardiac</vt:lpstr>
      <vt:lpstr>Présentation PowerPoint</vt:lpstr>
      <vt:lpstr>Cardiac – MRI follow-up</vt:lpstr>
      <vt:lpstr>Cardiac – Follow-up</vt:lpstr>
      <vt:lpstr>Complications   Iron Overload</vt:lpstr>
      <vt:lpstr>Iron Overload</vt:lpstr>
      <vt:lpstr>Iron Overload</vt:lpstr>
      <vt:lpstr>Iron Overload</vt:lpstr>
      <vt:lpstr>Atteinte hépatique</vt:lpstr>
      <vt:lpstr>Endocrinopathies</vt:lpstr>
      <vt:lpstr>Endocrinopathy</vt:lpstr>
      <vt:lpstr>Hématopoïèse extra-médullaire</vt:lpstr>
      <vt:lpstr>Hématopoïèse extra-médullaire</vt:lpstr>
      <vt:lpstr>Thromboses</vt:lpstr>
      <vt:lpstr>Liver – Follow-up</vt:lpstr>
      <vt:lpstr>Transfusion Targets</vt:lpstr>
      <vt:lpstr>Chelation</vt:lpstr>
      <vt:lpstr>Treatments</vt:lpstr>
      <vt:lpstr>Présentation PowerPoint</vt:lpstr>
      <vt:lpstr>Chelation AE</vt:lpstr>
      <vt:lpstr>Traitements – chelation – atteinte cardiaque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COLARD, Martin</dc:creator>
  <cp:lastModifiedBy>COLARD, Martin</cp:lastModifiedBy>
  <cp:revision>16</cp:revision>
  <cp:lastPrinted>2020-09-23T16:39:57Z</cp:lastPrinted>
  <dcterms:created xsi:type="dcterms:W3CDTF">2025-11-14T20:20:29Z</dcterms:created>
  <dcterms:modified xsi:type="dcterms:W3CDTF">2025-11-14T23:45:52Z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0x01010022E043986995834BB7EA35D839EB81AA</vt:lpwstr>
  </property>
  <property fmtid="{D5CDD505-2E9C-101B-9397-08002B2CF9AE}" pid="3" name="MediaServiceImageTags">
    <vt:lpwstr/>
  </property>
</Properties>
</file>