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5"/>
    <p:restoredTop sz="94645"/>
  </p:normalViewPr>
  <p:slideViewPr>
    <p:cSldViewPr snapToGrid="0">
      <p:cViewPr varScale="1">
        <p:scale>
          <a:sx n="113" d="100"/>
          <a:sy n="113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8A6F98-9D1E-634B-AB49-1DB3DA5E9CE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7D8F8F5-8FE2-3C4F-9BA5-B2A71F96B804}">
      <dgm:prSet phldrT="[Texte]" custT="1"/>
      <dgm:spPr/>
      <dgm:t>
        <a:bodyPr/>
        <a:lstStyle/>
        <a:p>
          <a:r>
            <a:rPr lang="fr-FR" sz="3200" dirty="0"/>
            <a:t>3 </a:t>
          </a:r>
          <a:r>
            <a:rPr lang="fr-FR" sz="3200" dirty="0" err="1"/>
            <a:t>level</a:t>
          </a:r>
          <a:endParaRPr lang="fr-FR" sz="3200" dirty="0"/>
        </a:p>
      </dgm:t>
    </dgm:pt>
    <dgm:pt modelId="{8553129F-ECF9-6E41-8728-C68AD3CD440D}" type="parTrans" cxnId="{32D58022-8425-5D43-930C-56B7BE3CB314}">
      <dgm:prSet/>
      <dgm:spPr/>
      <dgm:t>
        <a:bodyPr/>
        <a:lstStyle/>
        <a:p>
          <a:endParaRPr lang="fr-FR"/>
        </a:p>
      </dgm:t>
    </dgm:pt>
    <dgm:pt modelId="{DA6FA960-B187-214D-BE0D-CDED8D593EF2}" type="sibTrans" cxnId="{32D58022-8425-5D43-930C-56B7BE3CB314}">
      <dgm:prSet/>
      <dgm:spPr/>
      <dgm:t>
        <a:bodyPr/>
        <a:lstStyle/>
        <a:p>
          <a:endParaRPr lang="fr-FR"/>
        </a:p>
      </dgm:t>
    </dgm:pt>
    <dgm:pt modelId="{FD34BCA0-35F0-BA47-925A-F42CD35073B7}">
      <dgm:prSet phldrT="[Texte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FR" sz="3600" dirty="0"/>
            <a:t>2 </a:t>
          </a:r>
          <a:r>
            <a:rPr lang="fr-FR" sz="3600" dirty="0" err="1"/>
            <a:t>level</a:t>
          </a:r>
          <a:endParaRPr lang="fr-FR" sz="3600" dirty="0"/>
        </a:p>
      </dgm:t>
    </dgm:pt>
    <dgm:pt modelId="{8570F344-62B3-8543-A0FA-D1C9F7547D92}" type="parTrans" cxnId="{C8FBF9B4-C064-3042-94D5-6AD62AFA7990}">
      <dgm:prSet/>
      <dgm:spPr/>
      <dgm:t>
        <a:bodyPr/>
        <a:lstStyle/>
        <a:p>
          <a:endParaRPr lang="fr-FR"/>
        </a:p>
      </dgm:t>
    </dgm:pt>
    <dgm:pt modelId="{37530DB9-1ED1-3F45-9CF3-6B9C5CD82941}" type="sibTrans" cxnId="{C8FBF9B4-C064-3042-94D5-6AD62AFA7990}">
      <dgm:prSet/>
      <dgm:spPr/>
      <dgm:t>
        <a:bodyPr/>
        <a:lstStyle/>
        <a:p>
          <a:endParaRPr lang="fr-FR"/>
        </a:p>
      </dgm:t>
    </dgm:pt>
    <dgm:pt modelId="{C72D5D00-79C9-564B-832E-CA142D18E55C}">
      <dgm:prSet phldrT="[Texte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fr-FR" sz="4000" dirty="0"/>
            <a:t>1 </a:t>
          </a:r>
          <a:r>
            <a:rPr lang="fr-FR" sz="4000" dirty="0" err="1"/>
            <a:t>Level</a:t>
          </a:r>
          <a:r>
            <a:rPr lang="fr-FR" sz="4000" dirty="0"/>
            <a:t> </a:t>
          </a:r>
          <a:r>
            <a:rPr lang="fr-FR" sz="4000" dirty="0" err="1"/>
            <a:t>basement</a:t>
          </a:r>
          <a:endParaRPr lang="fr-FR" sz="4000" dirty="0"/>
        </a:p>
      </dgm:t>
    </dgm:pt>
    <dgm:pt modelId="{E7C6BEF6-64BB-9C4E-BF34-3132EC640501}" type="parTrans" cxnId="{82CDE193-4C22-F842-A8D3-EA1605AAAC36}">
      <dgm:prSet/>
      <dgm:spPr/>
      <dgm:t>
        <a:bodyPr/>
        <a:lstStyle/>
        <a:p>
          <a:endParaRPr lang="fr-FR"/>
        </a:p>
      </dgm:t>
    </dgm:pt>
    <dgm:pt modelId="{66252D38-FB29-9A4A-BA2E-C15BFB582BEE}" type="sibTrans" cxnId="{82CDE193-4C22-F842-A8D3-EA1605AAAC36}">
      <dgm:prSet/>
      <dgm:spPr/>
      <dgm:t>
        <a:bodyPr/>
        <a:lstStyle/>
        <a:p>
          <a:endParaRPr lang="fr-FR"/>
        </a:p>
      </dgm:t>
    </dgm:pt>
    <dgm:pt modelId="{5171A97F-65CD-A54E-B72E-48CED9F4796C}" type="pres">
      <dgm:prSet presAssocID="{358A6F98-9D1E-634B-AB49-1DB3DA5E9CE2}" presName="Name0" presStyleCnt="0">
        <dgm:presLayoutVars>
          <dgm:dir/>
          <dgm:animLvl val="lvl"/>
          <dgm:resizeHandles val="exact"/>
        </dgm:presLayoutVars>
      </dgm:prSet>
      <dgm:spPr/>
    </dgm:pt>
    <dgm:pt modelId="{C533A41A-F24E-6E44-A0A3-65EFE41DF556}" type="pres">
      <dgm:prSet presAssocID="{37D8F8F5-8FE2-3C4F-9BA5-B2A71F96B804}" presName="Name8" presStyleCnt="0"/>
      <dgm:spPr/>
    </dgm:pt>
    <dgm:pt modelId="{7876413C-6B7D-C146-90CD-3791DCB5C97C}" type="pres">
      <dgm:prSet presAssocID="{37D8F8F5-8FE2-3C4F-9BA5-B2A71F96B804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3E8124-D533-934A-81DF-4005F6E7D3EE}" type="pres">
      <dgm:prSet presAssocID="{37D8F8F5-8FE2-3C4F-9BA5-B2A71F96B8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F40731-4399-F440-B154-EE75B23EB090}" type="pres">
      <dgm:prSet presAssocID="{FD34BCA0-35F0-BA47-925A-F42CD35073B7}" presName="Name8" presStyleCnt="0"/>
      <dgm:spPr/>
    </dgm:pt>
    <dgm:pt modelId="{F05FAC19-ECA6-FC46-960B-BBA20734BE9E}" type="pres">
      <dgm:prSet presAssocID="{FD34BCA0-35F0-BA47-925A-F42CD35073B7}" presName="level" presStyleLbl="node1" presStyleIdx="1" presStyleCnt="3">
        <dgm:presLayoutVars>
          <dgm:chMax val="1"/>
          <dgm:bulletEnabled val="1"/>
        </dgm:presLayoutVars>
      </dgm:prSet>
      <dgm:spPr/>
    </dgm:pt>
    <dgm:pt modelId="{E138736E-7866-1C4A-A0EA-8F09C2168EE0}" type="pres">
      <dgm:prSet presAssocID="{FD34BCA0-35F0-BA47-925A-F42CD35073B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FD3FF0B-546D-484B-8944-CB00450B9B13}" type="pres">
      <dgm:prSet presAssocID="{C72D5D00-79C9-564B-832E-CA142D18E55C}" presName="Name8" presStyleCnt="0"/>
      <dgm:spPr/>
    </dgm:pt>
    <dgm:pt modelId="{53FE4D14-76F9-0C4B-A8D3-35D7E128AE9A}" type="pres">
      <dgm:prSet presAssocID="{C72D5D00-79C9-564B-832E-CA142D18E55C}" presName="level" presStyleLbl="node1" presStyleIdx="2" presStyleCnt="3">
        <dgm:presLayoutVars>
          <dgm:chMax val="1"/>
          <dgm:bulletEnabled val="1"/>
        </dgm:presLayoutVars>
      </dgm:prSet>
      <dgm:spPr/>
    </dgm:pt>
    <dgm:pt modelId="{269DDB66-EE2E-E040-9E8C-6864604E2F44}" type="pres">
      <dgm:prSet presAssocID="{C72D5D00-79C9-564B-832E-CA142D18E55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2D58022-8425-5D43-930C-56B7BE3CB314}" srcId="{358A6F98-9D1E-634B-AB49-1DB3DA5E9CE2}" destId="{37D8F8F5-8FE2-3C4F-9BA5-B2A71F96B804}" srcOrd="0" destOrd="0" parTransId="{8553129F-ECF9-6E41-8728-C68AD3CD440D}" sibTransId="{DA6FA960-B187-214D-BE0D-CDED8D593EF2}"/>
    <dgm:cxn modelId="{2A8D8926-3763-B743-BD7A-129FE1BBDA4A}" type="presOf" srcId="{C72D5D00-79C9-564B-832E-CA142D18E55C}" destId="{53FE4D14-76F9-0C4B-A8D3-35D7E128AE9A}" srcOrd="0" destOrd="0" presId="urn:microsoft.com/office/officeart/2005/8/layout/pyramid1"/>
    <dgm:cxn modelId="{4F8F8637-DC4C-AE46-A6E5-1AA5F845411F}" type="presOf" srcId="{37D8F8F5-8FE2-3C4F-9BA5-B2A71F96B804}" destId="{3F3E8124-D533-934A-81DF-4005F6E7D3EE}" srcOrd="1" destOrd="0" presId="urn:microsoft.com/office/officeart/2005/8/layout/pyramid1"/>
    <dgm:cxn modelId="{6C0AE869-61ED-1C47-9CF4-CEE3F33BFE01}" type="presOf" srcId="{358A6F98-9D1E-634B-AB49-1DB3DA5E9CE2}" destId="{5171A97F-65CD-A54E-B72E-48CED9F4796C}" srcOrd="0" destOrd="0" presId="urn:microsoft.com/office/officeart/2005/8/layout/pyramid1"/>
    <dgm:cxn modelId="{A8A5676C-A979-3543-85F4-5472A7F7C96B}" type="presOf" srcId="{FD34BCA0-35F0-BA47-925A-F42CD35073B7}" destId="{F05FAC19-ECA6-FC46-960B-BBA20734BE9E}" srcOrd="0" destOrd="0" presId="urn:microsoft.com/office/officeart/2005/8/layout/pyramid1"/>
    <dgm:cxn modelId="{82CDE193-4C22-F842-A8D3-EA1605AAAC36}" srcId="{358A6F98-9D1E-634B-AB49-1DB3DA5E9CE2}" destId="{C72D5D00-79C9-564B-832E-CA142D18E55C}" srcOrd="2" destOrd="0" parTransId="{E7C6BEF6-64BB-9C4E-BF34-3132EC640501}" sibTransId="{66252D38-FB29-9A4A-BA2E-C15BFB582BEE}"/>
    <dgm:cxn modelId="{6C44D59D-A21A-AA44-8E58-5010A616FCC9}" type="presOf" srcId="{37D8F8F5-8FE2-3C4F-9BA5-B2A71F96B804}" destId="{7876413C-6B7D-C146-90CD-3791DCB5C97C}" srcOrd="0" destOrd="0" presId="urn:microsoft.com/office/officeart/2005/8/layout/pyramid1"/>
    <dgm:cxn modelId="{C8FBF9B4-C064-3042-94D5-6AD62AFA7990}" srcId="{358A6F98-9D1E-634B-AB49-1DB3DA5E9CE2}" destId="{FD34BCA0-35F0-BA47-925A-F42CD35073B7}" srcOrd="1" destOrd="0" parTransId="{8570F344-62B3-8543-A0FA-D1C9F7547D92}" sibTransId="{37530DB9-1ED1-3F45-9CF3-6B9C5CD82941}"/>
    <dgm:cxn modelId="{137FBCDB-2E0A-8C4B-ACAB-F5369FF3DACF}" type="presOf" srcId="{C72D5D00-79C9-564B-832E-CA142D18E55C}" destId="{269DDB66-EE2E-E040-9E8C-6864604E2F44}" srcOrd="1" destOrd="0" presId="urn:microsoft.com/office/officeart/2005/8/layout/pyramid1"/>
    <dgm:cxn modelId="{0B5E0DEA-27FE-BE49-A829-64841B8EED61}" type="presOf" srcId="{FD34BCA0-35F0-BA47-925A-F42CD35073B7}" destId="{E138736E-7866-1C4A-A0EA-8F09C2168EE0}" srcOrd="1" destOrd="0" presId="urn:microsoft.com/office/officeart/2005/8/layout/pyramid1"/>
    <dgm:cxn modelId="{9690FE4E-3846-094D-B377-2EEF3641D29F}" type="presParOf" srcId="{5171A97F-65CD-A54E-B72E-48CED9F4796C}" destId="{C533A41A-F24E-6E44-A0A3-65EFE41DF556}" srcOrd="0" destOrd="0" presId="urn:microsoft.com/office/officeart/2005/8/layout/pyramid1"/>
    <dgm:cxn modelId="{C8D17DAA-D36C-8748-8F57-71D8C3372F02}" type="presParOf" srcId="{C533A41A-F24E-6E44-A0A3-65EFE41DF556}" destId="{7876413C-6B7D-C146-90CD-3791DCB5C97C}" srcOrd="0" destOrd="0" presId="urn:microsoft.com/office/officeart/2005/8/layout/pyramid1"/>
    <dgm:cxn modelId="{D759039A-A496-F841-9AFC-487D2CA026DD}" type="presParOf" srcId="{C533A41A-F24E-6E44-A0A3-65EFE41DF556}" destId="{3F3E8124-D533-934A-81DF-4005F6E7D3EE}" srcOrd="1" destOrd="0" presId="urn:microsoft.com/office/officeart/2005/8/layout/pyramid1"/>
    <dgm:cxn modelId="{8B518130-EA74-9446-9CC7-975FFCAFE0B6}" type="presParOf" srcId="{5171A97F-65CD-A54E-B72E-48CED9F4796C}" destId="{D5F40731-4399-F440-B154-EE75B23EB090}" srcOrd="1" destOrd="0" presId="urn:microsoft.com/office/officeart/2005/8/layout/pyramid1"/>
    <dgm:cxn modelId="{C59F3B4F-8352-C04E-A14B-D712D2ECB977}" type="presParOf" srcId="{D5F40731-4399-F440-B154-EE75B23EB090}" destId="{F05FAC19-ECA6-FC46-960B-BBA20734BE9E}" srcOrd="0" destOrd="0" presId="urn:microsoft.com/office/officeart/2005/8/layout/pyramid1"/>
    <dgm:cxn modelId="{6CF7DD36-9C0D-C142-BBFB-41D923BB4F9D}" type="presParOf" srcId="{D5F40731-4399-F440-B154-EE75B23EB090}" destId="{E138736E-7866-1C4A-A0EA-8F09C2168EE0}" srcOrd="1" destOrd="0" presId="urn:microsoft.com/office/officeart/2005/8/layout/pyramid1"/>
    <dgm:cxn modelId="{E05619D7-1ABD-604F-AB60-E0DF10DF93B8}" type="presParOf" srcId="{5171A97F-65CD-A54E-B72E-48CED9F4796C}" destId="{1FD3FF0B-546D-484B-8944-CB00450B9B13}" srcOrd="2" destOrd="0" presId="urn:microsoft.com/office/officeart/2005/8/layout/pyramid1"/>
    <dgm:cxn modelId="{838C6AC0-82F7-4946-9B03-53C241CFEB73}" type="presParOf" srcId="{1FD3FF0B-546D-484B-8944-CB00450B9B13}" destId="{53FE4D14-76F9-0C4B-A8D3-35D7E128AE9A}" srcOrd="0" destOrd="0" presId="urn:microsoft.com/office/officeart/2005/8/layout/pyramid1"/>
    <dgm:cxn modelId="{9D6E25E9-F9AE-5049-B513-9A67B055FE50}" type="presParOf" srcId="{1FD3FF0B-546D-484B-8944-CB00450B9B13}" destId="{269DDB66-EE2E-E040-9E8C-6864604E2F4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8A6F98-9D1E-634B-AB49-1DB3DA5E9CE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7D8F8F5-8FE2-3C4F-9BA5-B2A71F96B804}">
      <dgm:prSet phldrT="[Texte]" custT="1"/>
      <dgm:spPr/>
      <dgm:t>
        <a:bodyPr/>
        <a:lstStyle/>
        <a:p>
          <a:r>
            <a:rPr lang="fr-FR" sz="1800" dirty="0"/>
            <a:t>3 </a:t>
          </a:r>
          <a:r>
            <a:rPr lang="fr-FR" sz="1800" dirty="0" err="1"/>
            <a:t>level</a:t>
          </a:r>
          <a:endParaRPr lang="fr-FR" sz="1800" dirty="0"/>
        </a:p>
      </dgm:t>
    </dgm:pt>
    <dgm:pt modelId="{8553129F-ECF9-6E41-8728-C68AD3CD440D}" type="parTrans" cxnId="{32D58022-8425-5D43-930C-56B7BE3CB314}">
      <dgm:prSet/>
      <dgm:spPr/>
      <dgm:t>
        <a:bodyPr/>
        <a:lstStyle/>
        <a:p>
          <a:endParaRPr lang="fr-FR" sz="1800"/>
        </a:p>
      </dgm:t>
    </dgm:pt>
    <dgm:pt modelId="{DA6FA960-B187-214D-BE0D-CDED8D593EF2}" type="sibTrans" cxnId="{32D58022-8425-5D43-930C-56B7BE3CB314}">
      <dgm:prSet/>
      <dgm:spPr/>
      <dgm:t>
        <a:bodyPr/>
        <a:lstStyle/>
        <a:p>
          <a:endParaRPr lang="fr-FR" sz="1800"/>
        </a:p>
      </dgm:t>
    </dgm:pt>
    <dgm:pt modelId="{FD34BCA0-35F0-BA47-925A-F42CD35073B7}">
      <dgm:prSet phldrT="[Texte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FR" sz="1800" dirty="0"/>
            <a:t>2 </a:t>
          </a:r>
          <a:r>
            <a:rPr lang="fr-FR" sz="1800" dirty="0" err="1"/>
            <a:t>level</a:t>
          </a:r>
          <a:endParaRPr lang="fr-FR" sz="1800" dirty="0"/>
        </a:p>
      </dgm:t>
    </dgm:pt>
    <dgm:pt modelId="{8570F344-62B3-8543-A0FA-D1C9F7547D92}" type="parTrans" cxnId="{C8FBF9B4-C064-3042-94D5-6AD62AFA7990}">
      <dgm:prSet/>
      <dgm:spPr/>
      <dgm:t>
        <a:bodyPr/>
        <a:lstStyle/>
        <a:p>
          <a:endParaRPr lang="fr-FR" sz="1800"/>
        </a:p>
      </dgm:t>
    </dgm:pt>
    <dgm:pt modelId="{37530DB9-1ED1-3F45-9CF3-6B9C5CD82941}" type="sibTrans" cxnId="{C8FBF9B4-C064-3042-94D5-6AD62AFA7990}">
      <dgm:prSet/>
      <dgm:spPr/>
      <dgm:t>
        <a:bodyPr/>
        <a:lstStyle/>
        <a:p>
          <a:endParaRPr lang="fr-FR" sz="1800"/>
        </a:p>
      </dgm:t>
    </dgm:pt>
    <dgm:pt modelId="{C72D5D00-79C9-564B-832E-CA142D18E55C}">
      <dgm:prSet phldrT="[Texte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fr-FR" sz="1800" dirty="0"/>
            <a:t>1 </a:t>
          </a:r>
          <a:r>
            <a:rPr lang="fr-FR" sz="1800" dirty="0" err="1"/>
            <a:t>Level</a:t>
          </a:r>
          <a:r>
            <a:rPr lang="fr-FR" sz="1800" dirty="0"/>
            <a:t> </a:t>
          </a:r>
          <a:r>
            <a:rPr lang="fr-FR" sz="1800" dirty="0" err="1"/>
            <a:t>basement</a:t>
          </a:r>
          <a:endParaRPr lang="fr-FR" sz="1800" dirty="0"/>
        </a:p>
      </dgm:t>
    </dgm:pt>
    <dgm:pt modelId="{E7C6BEF6-64BB-9C4E-BF34-3132EC640501}" type="parTrans" cxnId="{82CDE193-4C22-F842-A8D3-EA1605AAAC36}">
      <dgm:prSet/>
      <dgm:spPr/>
      <dgm:t>
        <a:bodyPr/>
        <a:lstStyle/>
        <a:p>
          <a:endParaRPr lang="fr-FR" sz="1800"/>
        </a:p>
      </dgm:t>
    </dgm:pt>
    <dgm:pt modelId="{66252D38-FB29-9A4A-BA2E-C15BFB582BEE}" type="sibTrans" cxnId="{82CDE193-4C22-F842-A8D3-EA1605AAAC36}">
      <dgm:prSet/>
      <dgm:spPr/>
      <dgm:t>
        <a:bodyPr/>
        <a:lstStyle/>
        <a:p>
          <a:endParaRPr lang="fr-FR" sz="1800"/>
        </a:p>
      </dgm:t>
    </dgm:pt>
    <dgm:pt modelId="{5171A97F-65CD-A54E-B72E-48CED9F4796C}" type="pres">
      <dgm:prSet presAssocID="{358A6F98-9D1E-634B-AB49-1DB3DA5E9CE2}" presName="Name0" presStyleCnt="0">
        <dgm:presLayoutVars>
          <dgm:dir/>
          <dgm:animLvl val="lvl"/>
          <dgm:resizeHandles val="exact"/>
        </dgm:presLayoutVars>
      </dgm:prSet>
      <dgm:spPr/>
    </dgm:pt>
    <dgm:pt modelId="{C533A41A-F24E-6E44-A0A3-65EFE41DF556}" type="pres">
      <dgm:prSet presAssocID="{37D8F8F5-8FE2-3C4F-9BA5-B2A71F96B804}" presName="Name8" presStyleCnt="0"/>
      <dgm:spPr/>
    </dgm:pt>
    <dgm:pt modelId="{7876413C-6B7D-C146-90CD-3791DCB5C97C}" type="pres">
      <dgm:prSet presAssocID="{37D8F8F5-8FE2-3C4F-9BA5-B2A71F96B804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3E8124-D533-934A-81DF-4005F6E7D3EE}" type="pres">
      <dgm:prSet presAssocID="{37D8F8F5-8FE2-3C4F-9BA5-B2A71F96B8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F40731-4399-F440-B154-EE75B23EB090}" type="pres">
      <dgm:prSet presAssocID="{FD34BCA0-35F0-BA47-925A-F42CD35073B7}" presName="Name8" presStyleCnt="0"/>
      <dgm:spPr/>
    </dgm:pt>
    <dgm:pt modelId="{F05FAC19-ECA6-FC46-960B-BBA20734BE9E}" type="pres">
      <dgm:prSet presAssocID="{FD34BCA0-35F0-BA47-925A-F42CD35073B7}" presName="level" presStyleLbl="node1" presStyleIdx="1" presStyleCnt="3">
        <dgm:presLayoutVars>
          <dgm:chMax val="1"/>
          <dgm:bulletEnabled val="1"/>
        </dgm:presLayoutVars>
      </dgm:prSet>
      <dgm:spPr/>
    </dgm:pt>
    <dgm:pt modelId="{E138736E-7866-1C4A-A0EA-8F09C2168EE0}" type="pres">
      <dgm:prSet presAssocID="{FD34BCA0-35F0-BA47-925A-F42CD35073B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FD3FF0B-546D-484B-8944-CB00450B9B13}" type="pres">
      <dgm:prSet presAssocID="{C72D5D00-79C9-564B-832E-CA142D18E55C}" presName="Name8" presStyleCnt="0"/>
      <dgm:spPr/>
    </dgm:pt>
    <dgm:pt modelId="{53FE4D14-76F9-0C4B-A8D3-35D7E128AE9A}" type="pres">
      <dgm:prSet presAssocID="{C72D5D00-79C9-564B-832E-CA142D18E55C}" presName="level" presStyleLbl="node1" presStyleIdx="2" presStyleCnt="3">
        <dgm:presLayoutVars>
          <dgm:chMax val="1"/>
          <dgm:bulletEnabled val="1"/>
        </dgm:presLayoutVars>
      </dgm:prSet>
      <dgm:spPr/>
    </dgm:pt>
    <dgm:pt modelId="{269DDB66-EE2E-E040-9E8C-6864604E2F44}" type="pres">
      <dgm:prSet presAssocID="{C72D5D00-79C9-564B-832E-CA142D18E55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2D58022-8425-5D43-930C-56B7BE3CB314}" srcId="{358A6F98-9D1E-634B-AB49-1DB3DA5E9CE2}" destId="{37D8F8F5-8FE2-3C4F-9BA5-B2A71F96B804}" srcOrd="0" destOrd="0" parTransId="{8553129F-ECF9-6E41-8728-C68AD3CD440D}" sibTransId="{DA6FA960-B187-214D-BE0D-CDED8D593EF2}"/>
    <dgm:cxn modelId="{2A8D8926-3763-B743-BD7A-129FE1BBDA4A}" type="presOf" srcId="{C72D5D00-79C9-564B-832E-CA142D18E55C}" destId="{53FE4D14-76F9-0C4B-A8D3-35D7E128AE9A}" srcOrd="0" destOrd="0" presId="urn:microsoft.com/office/officeart/2005/8/layout/pyramid1"/>
    <dgm:cxn modelId="{4F8F8637-DC4C-AE46-A6E5-1AA5F845411F}" type="presOf" srcId="{37D8F8F5-8FE2-3C4F-9BA5-B2A71F96B804}" destId="{3F3E8124-D533-934A-81DF-4005F6E7D3EE}" srcOrd="1" destOrd="0" presId="urn:microsoft.com/office/officeart/2005/8/layout/pyramid1"/>
    <dgm:cxn modelId="{6C0AE869-61ED-1C47-9CF4-CEE3F33BFE01}" type="presOf" srcId="{358A6F98-9D1E-634B-AB49-1DB3DA5E9CE2}" destId="{5171A97F-65CD-A54E-B72E-48CED9F4796C}" srcOrd="0" destOrd="0" presId="urn:microsoft.com/office/officeart/2005/8/layout/pyramid1"/>
    <dgm:cxn modelId="{A8A5676C-A979-3543-85F4-5472A7F7C96B}" type="presOf" srcId="{FD34BCA0-35F0-BA47-925A-F42CD35073B7}" destId="{F05FAC19-ECA6-FC46-960B-BBA20734BE9E}" srcOrd="0" destOrd="0" presId="urn:microsoft.com/office/officeart/2005/8/layout/pyramid1"/>
    <dgm:cxn modelId="{82CDE193-4C22-F842-A8D3-EA1605AAAC36}" srcId="{358A6F98-9D1E-634B-AB49-1DB3DA5E9CE2}" destId="{C72D5D00-79C9-564B-832E-CA142D18E55C}" srcOrd="2" destOrd="0" parTransId="{E7C6BEF6-64BB-9C4E-BF34-3132EC640501}" sibTransId="{66252D38-FB29-9A4A-BA2E-C15BFB582BEE}"/>
    <dgm:cxn modelId="{6C44D59D-A21A-AA44-8E58-5010A616FCC9}" type="presOf" srcId="{37D8F8F5-8FE2-3C4F-9BA5-B2A71F96B804}" destId="{7876413C-6B7D-C146-90CD-3791DCB5C97C}" srcOrd="0" destOrd="0" presId="urn:microsoft.com/office/officeart/2005/8/layout/pyramid1"/>
    <dgm:cxn modelId="{C8FBF9B4-C064-3042-94D5-6AD62AFA7990}" srcId="{358A6F98-9D1E-634B-AB49-1DB3DA5E9CE2}" destId="{FD34BCA0-35F0-BA47-925A-F42CD35073B7}" srcOrd="1" destOrd="0" parTransId="{8570F344-62B3-8543-A0FA-D1C9F7547D92}" sibTransId="{37530DB9-1ED1-3F45-9CF3-6B9C5CD82941}"/>
    <dgm:cxn modelId="{137FBCDB-2E0A-8C4B-ACAB-F5369FF3DACF}" type="presOf" srcId="{C72D5D00-79C9-564B-832E-CA142D18E55C}" destId="{269DDB66-EE2E-E040-9E8C-6864604E2F44}" srcOrd="1" destOrd="0" presId="urn:microsoft.com/office/officeart/2005/8/layout/pyramid1"/>
    <dgm:cxn modelId="{0B5E0DEA-27FE-BE49-A829-64841B8EED61}" type="presOf" srcId="{FD34BCA0-35F0-BA47-925A-F42CD35073B7}" destId="{E138736E-7866-1C4A-A0EA-8F09C2168EE0}" srcOrd="1" destOrd="0" presId="urn:microsoft.com/office/officeart/2005/8/layout/pyramid1"/>
    <dgm:cxn modelId="{9690FE4E-3846-094D-B377-2EEF3641D29F}" type="presParOf" srcId="{5171A97F-65CD-A54E-B72E-48CED9F4796C}" destId="{C533A41A-F24E-6E44-A0A3-65EFE41DF556}" srcOrd="0" destOrd="0" presId="urn:microsoft.com/office/officeart/2005/8/layout/pyramid1"/>
    <dgm:cxn modelId="{C8D17DAA-D36C-8748-8F57-71D8C3372F02}" type="presParOf" srcId="{C533A41A-F24E-6E44-A0A3-65EFE41DF556}" destId="{7876413C-6B7D-C146-90CD-3791DCB5C97C}" srcOrd="0" destOrd="0" presId="urn:microsoft.com/office/officeart/2005/8/layout/pyramid1"/>
    <dgm:cxn modelId="{D759039A-A496-F841-9AFC-487D2CA026DD}" type="presParOf" srcId="{C533A41A-F24E-6E44-A0A3-65EFE41DF556}" destId="{3F3E8124-D533-934A-81DF-4005F6E7D3EE}" srcOrd="1" destOrd="0" presId="urn:microsoft.com/office/officeart/2005/8/layout/pyramid1"/>
    <dgm:cxn modelId="{8B518130-EA74-9446-9CC7-975FFCAFE0B6}" type="presParOf" srcId="{5171A97F-65CD-A54E-B72E-48CED9F4796C}" destId="{D5F40731-4399-F440-B154-EE75B23EB090}" srcOrd="1" destOrd="0" presId="urn:microsoft.com/office/officeart/2005/8/layout/pyramid1"/>
    <dgm:cxn modelId="{C59F3B4F-8352-C04E-A14B-D712D2ECB977}" type="presParOf" srcId="{D5F40731-4399-F440-B154-EE75B23EB090}" destId="{F05FAC19-ECA6-FC46-960B-BBA20734BE9E}" srcOrd="0" destOrd="0" presId="urn:microsoft.com/office/officeart/2005/8/layout/pyramid1"/>
    <dgm:cxn modelId="{6CF7DD36-9C0D-C142-BBFB-41D923BB4F9D}" type="presParOf" srcId="{D5F40731-4399-F440-B154-EE75B23EB090}" destId="{E138736E-7866-1C4A-A0EA-8F09C2168EE0}" srcOrd="1" destOrd="0" presId="urn:microsoft.com/office/officeart/2005/8/layout/pyramid1"/>
    <dgm:cxn modelId="{E05619D7-1ABD-604F-AB60-E0DF10DF93B8}" type="presParOf" srcId="{5171A97F-65CD-A54E-B72E-48CED9F4796C}" destId="{1FD3FF0B-546D-484B-8944-CB00450B9B13}" srcOrd="2" destOrd="0" presId="urn:microsoft.com/office/officeart/2005/8/layout/pyramid1"/>
    <dgm:cxn modelId="{838C6AC0-82F7-4946-9B03-53C241CFEB73}" type="presParOf" srcId="{1FD3FF0B-546D-484B-8944-CB00450B9B13}" destId="{53FE4D14-76F9-0C4B-A8D3-35D7E128AE9A}" srcOrd="0" destOrd="0" presId="urn:microsoft.com/office/officeart/2005/8/layout/pyramid1"/>
    <dgm:cxn modelId="{9D6E25E9-F9AE-5049-B513-9A67B055FE50}" type="presParOf" srcId="{1FD3FF0B-546D-484B-8944-CB00450B9B13}" destId="{269DDB66-EE2E-E040-9E8C-6864604E2F4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8A6F98-9D1E-634B-AB49-1DB3DA5E9CE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7D8F8F5-8FE2-3C4F-9BA5-B2A71F96B804}">
      <dgm:prSet phldrT="[Texte]" custT="1"/>
      <dgm:spPr/>
      <dgm:t>
        <a:bodyPr/>
        <a:lstStyle/>
        <a:p>
          <a:r>
            <a:rPr lang="fr-FR" sz="1800" dirty="0"/>
            <a:t>3 </a:t>
          </a:r>
          <a:r>
            <a:rPr lang="fr-FR" sz="1800" dirty="0" err="1"/>
            <a:t>level</a:t>
          </a:r>
          <a:endParaRPr lang="fr-FR" sz="1800" dirty="0"/>
        </a:p>
      </dgm:t>
    </dgm:pt>
    <dgm:pt modelId="{8553129F-ECF9-6E41-8728-C68AD3CD440D}" type="parTrans" cxnId="{32D58022-8425-5D43-930C-56B7BE3CB314}">
      <dgm:prSet/>
      <dgm:spPr/>
      <dgm:t>
        <a:bodyPr/>
        <a:lstStyle/>
        <a:p>
          <a:endParaRPr lang="fr-FR" sz="1800"/>
        </a:p>
      </dgm:t>
    </dgm:pt>
    <dgm:pt modelId="{DA6FA960-B187-214D-BE0D-CDED8D593EF2}" type="sibTrans" cxnId="{32D58022-8425-5D43-930C-56B7BE3CB314}">
      <dgm:prSet/>
      <dgm:spPr/>
      <dgm:t>
        <a:bodyPr/>
        <a:lstStyle/>
        <a:p>
          <a:endParaRPr lang="fr-FR" sz="1800"/>
        </a:p>
      </dgm:t>
    </dgm:pt>
    <dgm:pt modelId="{FD34BCA0-35F0-BA47-925A-F42CD35073B7}">
      <dgm:prSet phldrT="[Texte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FR" sz="1800" dirty="0"/>
            <a:t>2 </a:t>
          </a:r>
          <a:r>
            <a:rPr lang="fr-FR" sz="1800" dirty="0" err="1"/>
            <a:t>level</a:t>
          </a:r>
          <a:endParaRPr lang="fr-FR" sz="1800" dirty="0"/>
        </a:p>
      </dgm:t>
    </dgm:pt>
    <dgm:pt modelId="{8570F344-62B3-8543-A0FA-D1C9F7547D92}" type="parTrans" cxnId="{C8FBF9B4-C064-3042-94D5-6AD62AFA7990}">
      <dgm:prSet/>
      <dgm:spPr/>
      <dgm:t>
        <a:bodyPr/>
        <a:lstStyle/>
        <a:p>
          <a:endParaRPr lang="fr-FR" sz="1800"/>
        </a:p>
      </dgm:t>
    </dgm:pt>
    <dgm:pt modelId="{37530DB9-1ED1-3F45-9CF3-6B9C5CD82941}" type="sibTrans" cxnId="{C8FBF9B4-C064-3042-94D5-6AD62AFA7990}">
      <dgm:prSet/>
      <dgm:spPr/>
      <dgm:t>
        <a:bodyPr/>
        <a:lstStyle/>
        <a:p>
          <a:endParaRPr lang="fr-FR" sz="1800"/>
        </a:p>
      </dgm:t>
    </dgm:pt>
    <dgm:pt modelId="{C72D5D00-79C9-564B-832E-CA142D18E55C}">
      <dgm:prSet phldrT="[Texte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fr-FR" sz="1800" dirty="0"/>
            <a:t>1 </a:t>
          </a:r>
          <a:r>
            <a:rPr lang="fr-FR" sz="1800" dirty="0" err="1"/>
            <a:t>Level</a:t>
          </a:r>
          <a:r>
            <a:rPr lang="fr-FR" sz="1800" dirty="0"/>
            <a:t> </a:t>
          </a:r>
          <a:r>
            <a:rPr lang="fr-FR" sz="1800" dirty="0" err="1"/>
            <a:t>basement</a:t>
          </a:r>
          <a:endParaRPr lang="fr-FR" sz="1800" dirty="0"/>
        </a:p>
      </dgm:t>
    </dgm:pt>
    <dgm:pt modelId="{E7C6BEF6-64BB-9C4E-BF34-3132EC640501}" type="parTrans" cxnId="{82CDE193-4C22-F842-A8D3-EA1605AAAC36}">
      <dgm:prSet/>
      <dgm:spPr/>
      <dgm:t>
        <a:bodyPr/>
        <a:lstStyle/>
        <a:p>
          <a:endParaRPr lang="fr-FR" sz="1800"/>
        </a:p>
      </dgm:t>
    </dgm:pt>
    <dgm:pt modelId="{66252D38-FB29-9A4A-BA2E-C15BFB582BEE}" type="sibTrans" cxnId="{82CDE193-4C22-F842-A8D3-EA1605AAAC36}">
      <dgm:prSet/>
      <dgm:spPr/>
      <dgm:t>
        <a:bodyPr/>
        <a:lstStyle/>
        <a:p>
          <a:endParaRPr lang="fr-FR" sz="1800"/>
        </a:p>
      </dgm:t>
    </dgm:pt>
    <dgm:pt modelId="{5171A97F-65CD-A54E-B72E-48CED9F4796C}" type="pres">
      <dgm:prSet presAssocID="{358A6F98-9D1E-634B-AB49-1DB3DA5E9CE2}" presName="Name0" presStyleCnt="0">
        <dgm:presLayoutVars>
          <dgm:dir/>
          <dgm:animLvl val="lvl"/>
          <dgm:resizeHandles val="exact"/>
        </dgm:presLayoutVars>
      </dgm:prSet>
      <dgm:spPr/>
    </dgm:pt>
    <dgm:pt modelId="{C533A41A-F24E-6E44-A0A3-65EFE41DF556}" type="pres">
      <dgm:prSet presAssocID="{37D8F8F5-8FE2-3C4F-9BA5-B2A71F96B804}" presName="Name8" presStyleCnt="0"/>
      <dgm:spPr/>
    </dgm:pt>
    <dgm:pt modelId="{7876413C-6B7D-C146-90CD-3791DCB5C97C}" type="pres">
      <dgm:prSet presAssocID="{37D8F8F5-8FE2-3C4F-9BA5-B2A71F96B804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3E8124-D533-934A-81DF-4005F6E7D3EE}" type="pres">
      <dgm:prSet presAssocID="{37D8F8F5-8FE2-3C4F-9BA5-B2A71F96B8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F40731-4399-F440-B154-EE75B23EB090}" type="pres">
      <dgm:prSet presAssocID="{FD34BCA0-35F0-BA47-925A-F42CD35073B7}" presName="Name8" presStyleCnt="0"/>
      <dgm:spPr/>
    </dgm:pt>
    <dgm:pt modelId="{F05FAC19-ECA6-FC46-960B-BBA20734BE9E}" type="pres">
      <dgm:prSet presAssocID="{FD34BCA0-35F0-BA47-925A-F42CD35073B7}" presName="level" presStyleLbl="node1" presStyleIdx="1" presStyleCnt="3">
        <dgm:presLayoutVars>
          <dgm:chMax val="1"/>
          <dgm:bulletEnabled val="1"/>
        </dgm:presLayoutVars>
      </dgm:prSet>
      <dgm:spPr/>
    </dgm:pt>
    <dgm:pt modelId="{E138736E-7866-1C4A-A0EA-8F09C2168EE0}" type="pres">
      <dgm:prSet presAssocID="{FD34BCA0-35F0-BA47-925A-F42CD35073B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FD3FF0B-546D-484B-8944-CB00450B9B13}" type="pres">
      <dgm:prSet presAssocID="{C72D5D00-79C9-564B-832E-CA142D18E55C}" presName="Name8" presStyleCnt="0"/>
      <dgm:spPr/>
    </dgm:pt>
    <dgm:pt modelId="{53FE4D14-76F9-0C4B-A8D3-35D7E128AE9A}" type="pres">
      <dgm:prSet presAssocID="{C72D5D00-79C9-564B-832E-CA142D18E55C}" presName="level" presStyleLbl="node1" presStyleIdx="2" presStyleCnt="3">
        <dgm:presLayoutVars>
          <dgm:chMax val="1"/>
          <dgm:bulletEnabled val="1"/>
        </dgm:presLayoutVars>
      </dgm:prSet>
      <dgm:spPr/>
    </dgm:pt>
    <dgm:pt modelId="{269DDB66-EE2E-E040-9E8C-6864604E2F44}" type="pres">
      <dgm:prSet presAssocID="{C72D5D00-79C9-564B-832E-CA142D18E55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2D58022-8425-5D43-930C-56B7BE3CB314}" srcId="{358A6F98-9D1E-634B-AB49-1DB3DA5E9CE2}" destId="{37D8F8F5-8FE2-3C4F-9BA5-B2A71F96B804}" srcOrd="0" destOrd="0" parTransId="{8553129F-ECF9-6E41-8728-C68AD3CD440D}" sibTransId="{DA6FA960-B187-214D-BE0D-CDED8D593EF2}"/>
    <dgm:cxn modelId="{2A8D8926-3763-B743-BD7A-129FE1BBDA4A}" type="presOf" srcId="{C72D5D00-79C9-564B-832E-CA142D18E55C}" destId="{53FE4D14-76F9-0C4B-A8D3-35D7E128AE9A}" srcOrd="0" destOrd="0" presId="urn:microsoft.com/office/officeart/2005/8/layout/pyramid1"/>
    <dgm:cxn modelId="{4F8F8637-DC4C-AE46-A6E5-1AA5F845411F}" type="presOf" srcId="{37D8F8F5-8FE2-3C4F-9BA5-B2A71F96B804}" destId="{3F3E8124-D533-934A-81DF-4005F6E7D3EE}" srcOrd="1" destOrd="0" presId="urn:microsoft.com/office/officeart/2005/8/layout/pyramid1"/>
    <dgm:cxn modelId="{6C0AE869-61ED-1C47-9CF4-CEE3F33BFE01}" type="presOf" srcId="{358A6F98-9D1E-634B-AB49-1DB3DA5E9CE2}" destId="{5171A97F-65CD-A54E-B72E-48CED9F4796C}" srcOrd="0" destOrd="0" presId="urn:microsoft.com/office/officeart/2005/8/layout/pyramid1"/>
    <dgm:cxn modelId="{A8A5676C-A979-3543-85F4-5472A7F7C96B}" type="presOf" srcId="{FD34BCA0-35F0-BA47-925A-F42CD35073B7}" destId="{F05FAC19-ECA6-FC46-960B-BBA20734BE9E}" srcOrd="0" destOrd="0" presId="urn:microsoft.com/office/officeart/2005/8/layout/pyramid1"/>
    <dgm:cxn modelId="{82CDE193-4C22-F842-A8D3-EA1605AAAC36}" srcId="{358A6F98-9D1E-634B-AB49-1DB3DA5E9CE2}" destId="{C72D5D00-79C9-564B-832E-CA142D18E55C}" srcOrd="2" destOrd="0" parTransId="{E7C6BEF6-64BB-9C4E-BF34-3132EC640501}" sibTransId="{66252D38-FB29-9A4A-BA2E-C15BFB582BEE}"/>
    <dgm:cxn modelId="{6C44D59D-A21A-AA44-8E58-5010A616FCC9}" type="presOf" srcId="{37D8F8F5-8FE2-3C4F-9BA5-B2A71F96B804}" destId="{7876413C-6B7D-C146-90CD-3791DCB5C97C}" srcOrd="0" destOrd="0" presId="urn:microsoft.com/office/officeart/2005/8/layout/pyramid1"/>
    <dgm:cxn modelId="{C8FBF9B4-C064-3042-94D5-6AD62AFA7990}" srcId="{358A6F98-9D1E-634B-AB49-1DB3DA5E9CE2}" destId="{FD34BCA0-35F0-BA47-925A-F42CD35073B7}" srcOrd="1" destOrd="0" parTransId="{8570F344-62B3-8543-A0FA-D1C9F7547D92}" sibTransId="{37530DB9-1ED1-3F45-9CF3-6B9C5CD82941}"/>
    <dgm:cxn modelId="{137FBCDB-2E0A-8C4B-ACAB-F5369FF3DACF}" type="presOf" srcId="{C72D5D00-79C9-564B-832E-CA142D18E55C}" destId="{269DDB66-EE2E-E040-9E8C-6864604E2F44}" srcOrd="1" destOrd="0" presId="urn:microsoft.com/office/officeart/2005/8/layout/pyramid1"/>
    <dgm:cxn modelId="{0B5E0DEA-27FE-BE49-A829-64841B8EED61}" type="presOf" srcId="{FD34BCA0-35F0-BA47-925A-F42CD35073B7}" destId="{E138736E-7866-1C4A-A0EA-8F09C2168EE0}" srcOrd="1" destOrd="0" presId="urn:microsoft.com/office/officeart/2005/8/layout/pyramid1"/>
    <dgm:cxn modelId="{9690FE4E-3846-094D-B377-2EEF3641D29F}" type="presParOf" srcId="{5171A97F-65CD-A54E-B72E-48CED9F4796C}" destId="{C533A41A-F24E-6E44-A0A3-65EFE41DF556}" srcOrd="0" destOrd="0" presId="urn:microsoft.com/office/officeart/2005/8/layout/pyramid1"/>
    <dgm:cxn modelId="{C8D17DAA-D36C-8748-8F57-71D8C3372F02}" type="presParOf" srcId="{C533A41A-F24E-6E44-A0A3-65EFE41DF556}" destId="{7876413C-6B7D-C146-90CD-3791DCB5C97C}" srcOrd="0" destOrd="0" presId="urn:microsoft.com/office/officeart/2005/8/layout/pyramid1"/>
    <dgm:cxn modelId="{D759039A-A496-F841-9AFC-487D2CA026DD}" type="presParOf" srcId="{C533A41A-F24E-6E44-A0A3-65EFE41DF556}" destId="{3F3E8124-D533-934A-81DF-4005F6E7D3EE}" srcOrd="1" destOrd="0" presId="urn:microsoft.com/office/officeart/2005/8/layout/pyramid1"/>
    <dgm:cxn modelId="{8B518130-EA74-9446-9CC7-975FFCAFE0B6}" type="presParOf" srcId="{5171A97F-65CD-A54E-B72E-48CED9F4796C}" destId="{D5F40731-4399-F440-B154-EE75B23EB090}" srcOrd="1" destOrd="0" presId="urn:microsoft.com/office/officeart/2005/8/layout/pyramid1"/>
    <dgm:cxn modelId="{C59F3B4F-8352-C04E-A14B-D712D2ECB977}" type="presParOf" srcId="{D5F40731-4399-F440-B154-EE75B23EB090}" destId="{F05FAC19-ECA6-FC46-960B-BBA20734BE9E}" srcOrd="0" destOrd="0" presId="urn:microsoft.com/office/officeart/2005/8/layout/pyramid1"/>
    <dgm:cxn modelId="{6CF7DD36-9C0D-C142-BBFB-41D923BB4F9D}" type="presParOf" srcId="{D5F40731-4399-F440-B154-EE75B23EB090}" destId="{E138736E-7866-1C4A-A0EA-8F09C2168EE0}" srcOrd="1" destOrd="0" presId="urn:microsoft.com/office/officeart/2005/8/layout/pyramid1"/>
    <dgm:cxn modelId="{E05619D7-1ABD-604F-AB60-E0DF10DF93B8}" type="presParOf" srcId="{5171A97F-65CD-A54E-B72E-48CED9F4796C}" destId="{1FD3FF0B-546D-484B-8944-CB00450B9B13}" srcOrd="2" destOrd="0" presId="urn:microsoft.com/office/officeart/2005/8/layout/pyramid1"/>
    <dgm:cxn modelId="{838C6AC0-82F7-4946-9B03-53C241CFEB73}" type="presParOf" srcId="{1FD3FF0B-546D-484B-8944-CB00450B9B13}" destId="{53FE4D14-76F9-0C4B-A8D3-35D7E128AE9A}" srcOrd="0" destOrd="0" presId="urn:microsoft.com/office/officeart/2005/8/layout/pyramid1"/>
    <dgm:cxn modelId="{9D6E25E9-F9AE-5049-B513-9A67B055FE50}" type="presParOf" srcId="{1FD3FF0B-546D-484B-8944-CB00450B9B13}" destId="{269DDB66-EE2E-E040-9E8C-6864604E2F4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8A6F98-9D1E-634B-AB49-1DB3DA5E9CE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7D8F8F5-8FE2-3C4F-9BA5-B2A71F96B804}">
      <dgm:prSet phldrT="[Texte]" custT="1"/>
      <dgm:spPr/>
      <dgm:t>
        <a:bodyPr/>
        <a:lstStyle/>
        <a:p>
          <a:r>
            <a:rPr lang="fr-FR" sz="1800" dirty="0"/>
            <a:t>3 </a:t>
          </a:r>
          <a:r>
            <a:rPr lang="fr-FR" sz="1800" dirty="0" err="1"/>
            <a:t>level</a:t>
          </a:r>
          <a:endParaRPr lang="fr-FR" sz="1800" dirty="0"/>
        </a:p>
      </dgm:t>
    </dgm:pt>
    <dgm:pt modelId="{8553129F-ECF9-6E41-8728-C68AD3CD440D}" type="parTrans" cxnId="{32D58022-8425-5D43-930C-56B7BE3CB314}">
      <dgm:prSet/>
      <dgm:spPr/>
      <dgm:t>
        <a:bodyPr/>
        <a:lstStyle/>
        <a:p>
          <a:endParaRPr lang="fr-FR" sz="1800"/>
        </a:p>
      </dgm:t>
    </dgm:pt>
    <dgm:pt modelId="{DA6FA960-B187-214D-BE0D-CDED8D593EF2}" type="sibTrans" cxnId="{32D58022-8425-5D43-930C-56B7BE3CB314}">
      <dgm:prSet/>
      <dgm:spPr/>
      <dgm:t>
        <a:bodyPr/>
        <a:lstStyle/>
        <a:p>
          <a:endParaRPr lang="fr-FR" sz="1800"/>
        </a:p>
      </dgm:t>
    </dgm:pt>
    <dgm:pt modelId="{FD34BCA0-35F0-BA47-925A-F42CD35073B7}">
      <dgm:prSet phldrT="[Texte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FR" sz="1800" dirty="0"/>
            <a:t>2 </a:t>
          </a:r>
          <a:r>
            <a:rPr lang="fr-FR" sz="1800" dirty="0" err="1"/>
            <a:t>level</a:t>
          </a:r>
          <a:endParaRPr lang="fr-FR" sz="1800" dirty="0"/>
        </a:p>
      </dgm:t>
    </dgm:pt>
    <dgm:pt modelId="{8570F344-62B3-8543-A0FA-D1C9F7547D92}" type="parTrans" cxnId="{C8FBF9B4-C064-3042-94D5-6AD62AFA7990}">
      <dgm:prSet/>
      <dgm:spPr/>
      <dgm:t>
        <a:bodyPr/>
        <a:lstStyle/>
        <a:p>
          <a:endParaRPr lang="fr-FR" sz="1800"/>
        </a:p>
      </dgm:t>
    </dgm:pt>
    <dgm:pt modelId="{37530DB9-1ED1-3F45-9CF3-6B9C5CD82941}" type="sibTrans" cxnId="{C8FBF9B4-C064-3042-94D5-6AD62AFA7990}">
      <dgm:prSet/>
      <dgm:spPr/>
      <dgm:t>
        <a:bodyPr/>
        <a:lstStyle/>
        <a:p>
          <a:endParaRPr lang="fr-FR" sz="1800"/>
        </a:p>
      </dgm:t>
    </dgm:pt>
    <dgm:pt modelId="{C72D5D00-79C9-564B-832E-CA142D18E55C}">
      <dgm:prSet phldrT="[Texte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fr-FR" sz="1800" dirty="0"/>
            <a:t>1 </a:t>
          </a:r>
          <a:r>
            <a:rPr lang="fr-FR" sz="1800" dirty="0" err="1"/>
            <a:t>Level</a:t>
          </a:r>
          <a:r>
            <a:rPr lang="fr-FR" sz="1800" dirty="0"/>
            <a:t> </a:t>
          </a:r>
          <a:r>
            <a:rPr lang="fr-FR" sz="1800" dirty="0" err="1"/>
            <a:t>basement</a:t>
          </a:r>
          <a:endParaRPr lang="fr-FR" sz="1800" dirty="0"/>
        </a:p>
      </dgm:t>
    </dgm:pt>
    <dgm:pt modelId="{E7C6BEF6-64BB-9C4E-BF34-3132EC640501}" type="parTrans" cxnId="{82CDE193-4C22-F842-A8D3-EA1605AAAC36}">
      <dgm:prSet/>
      <dgm:spPr/>
      <dgm:t>
        <a:bodyPr/>
        <a:lstStyle/>
        <a:p>
          <a:endParaRPr lang="fr-FR" sz="1800"/>
        </a:p>
      </dgm:t>
    </dgm:pt>
    <dgm:pt modelId="{66252D38-FB29-9A4A-BA2E-C15BFB582BEE}" type="sibTrans" cxnId="{82CDE193-4C22-F842-A8D3-EA1605AAAC36}">
      <dgm:prSet/>
      <dgm:spPr/>
      <dgm:t>
        <a:bodyPr/>
        <a:lstStyle/>
        <a:p>
          <a:endParaRPr lang="fr-FR" sz="1800"/>
        </a:p>
      </dgm:t>
    </dgm:pt>
    <dgm:pt modelId="{5171A97F-65CD-A54E-B72E-48CED9F4796C}" type="pres">
      <dgm:prSet presAssocID="{358A6F98-9D1E-634B-AB49-1DB3DA5E9CE2}" presName="Name0" presStyleCnt="0">
        <dgm:presLayoutVars>
          <dgm:dir/>
          <dgm:animLvl val="lvl"/>
          <dgm:resizeHandles val="exact"/>
        </dgm:presLayoutVars>
      </dgm:prSet>
      <dgm:spPr/>
    </dgm:pt>
    <dgm:pt modelId="{C533A41A-F24E-6E44-A0A3-65EFE41DF556}" type="pres">
      <dgm:prSet presAssocID="{37D8F8F5-8FE2-3C4F-9BA5-B2A71F96B804}" presName="Name8" presStyleCnt="0"/>
      <dgm:spPr/>
    </dgm:pt>
    <dgm:pt modelId="{7876413C-6B7D-C146-90CD-3791DCB5C97C}" type="pres">
      <dgm:prSet presAssocID="{37D8F8F5-8FE2-3C4F-9BA5-B2A71F96B804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3E8124-D533-934A-81DF-4005F6E7D3EE}" type="pres">
      <dgm:prSet presAssocID="{37D8F8F5-8FE2-3C4F-9BA5-B2A71F96B8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F40731-4399-F440-B154-EE75B23EB090}" type="pres">
      <dgm:prSet presAssocID="{FD34BCA0-35F0-BA47-925A-F42CD35073B7}" presName="Name8" presStyleCnt="0"/>
      <dgm:spPr/>
    </dgm:pt>
    <dgm:pt modelId="{F05FAC19-ECA6-FC46-960B-BBA20734BE9E}" type="pres">
      <dgm:prSet presAssocID="{FD34BCA0-35F0-BA47-925A-F42CD35073B7}" presName="level" presStyleLbl="node1" presStyleIdx="1" presStyleCnt="3">
        <dgm:presLayoutVars>
          <dgm:chMax val="1"/>
          <dgm:bulletEnabled val="1"/>
        </dgm:presLayoutVars>
      </dgm:prSet>
      <dgm:spPr/>
    </dgm:pt>
    <dgm:pt modelId="{E138736E-7866-1C4A-A0EA-8F09C2168EE0}" type="pres">
      <dgm:prSet presAssocID="{FD34BCA0-35F0-BA47-925A-F42CD35073B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FD3FF0B-546D-484B-8944-CB00450B9B13}" type="pres">
      <dgm:prSet presAssocID="{C72D5D00-79C9-564B-832E-CA142D18E55C}" presName="Name8" presStyleCnt="0"/>
      <dgm:spPr/>
    </dgm:pt>
    <dgm:pt modelId="{53FE4D14-76F9-0C4B-A8D3-35D7E128AE9A}" type="pres">
      <dgm:prSet presAssocID="{C72D5D00-79C9-564B-832E-CA142D18E55C}" presName="level" presStyleLbl="node1" presStyleIdx="2" presStyleCnt="3">
        <dgm:presLayoutVars>
          <dgm:chMax val="1"/>
          <dgm:bulletEnabled val="1"/>
        </dgm:presLayoutVars>
      </dgm:prSet>
      <dgm:spPr/>
    </dgm:pt>
    <dgm:pt modelId="{269DDB66-EE2E-E040-9E8C-6864604E2F44}" type="pres">
      <dgm:prSet presAssocID="{C72D5D00-79C9-564B-832E-CA142D18E55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2D58022-8425-5D43-930C-56B7BE3CB314}" srcId="{358A6F98-9D1E-634B-AB49-1DB3DA5E9CE2}" destId="{37D8F8F5-8FE2-3C4F-9BA5-B2A71F96B804}" srcOrd="0" destOrd="0" parTransId="{8553129F-ECF9-6E41-8728-C68AD3CD440D}" sibTransId="{DA6FA960-B187-214D-BE0D-CDED8D593EF2}"/>
    <dgm:cxn modelId="{2A8D8926-3763-B743-BD7A-129FE1BBDA4A}" type="presOf" srcId="{C72D5D00-79C9-564B-832E-CA142D18E55C}" destId="{53FE4D14-76F9-0C4B-A8D3-35D7E128AE9A}" srcOrd="0" destOrd="0" presId="urn:microsoft.com/office/officeart/2005/8/layout/pyramid1"/>
    <dgm:cxn modelId="{4F8F8637-DC4C-AE46-A6E5-1AA5F845411F}" type="presOf" srcId="{37D8F8F5-8FE2-3C4F-9BA5-B2A71F96B804}" destId="{3F3E8124-D533-934A-81DF-4005F6E7D3EE}" srcOrd="1" destOrd="0" presId="urn:microsoft.com/office/officeart/2005/8/layout/pyramid1"/>
    <dgm:cxn modelId="{6C0AE869-61ED-1C47-9CF4-CEE3F33BFE01}" type="presOf" srcId="{358A6F98-9D1E-634B-AB49-1DB3DA5E9CE2}" destId="{5171A97F-65CD-A54E-B72E-48CED9F4796C}" srcOrd="0" destOrd="0" presId="urn:microsoft.com/office/officeart/2005/8/layout/pyramid1"/>
    <dgm:cxn modelId="{A8A5676C-A979-3543-85F4-5472A7F7C96B}" type="presOf" srcId="{FD34BCA0-35F0-BA47-925A-F42CD35073B7}" destId="{F05FAC19-ECA6-FC46-960B-BBA20734BE9E}" srcOrd="0" destOrd="0" presId="urn:microsoft.com/office/officeart/2005/8/layout/pyramid1"/>
    <dgm:cxn modelId="{82CDE193-4C22-F842-A8D3-EA1605AAAC36}" srcId="{358A6F98-9D1E-634B-AB49-1DB3DA5E9CE2}" destId="{C72D5D00-79C9-564B-832E-CA142D18E55C}" srcOrd="2" destOrd="0" parTransId="{E7C6BEF6-64BB-9C4E-BF34-3132EC640501}" sibTransId="{66252D38-FB29-9A4A-BA2E-C15BFB582BEE}"/>
    <dgm:cxn modelId="{6C44D59D-A21A-AA44-8E58-5010A616FCC9}" type="presOf" srcId="{37D8F8F5-8FE2-3C4F-9BA5-B2A71F96B804}" destId="{7876413C-6B7D-C146-90CD-3791DCB5C97C}" srcOrd="0" destOrd="0" presId="urn:microsoft.com/office/officeart/2005/8/layout/pyramid1"/>
    <dgm:cxn modelId="{C8FBF9B4-C064-3042-94D5-6AD62AFA7990}" srcId="{358A6F98-9D1E-634B-AB49-1DB3DA5E9CE2}" destId="{FD34BCA0-35F0-BA47-925A-F42CD35073B7}" srcOrd="1" destOrd="0" parTransId="{8570F344-62B3-8543-A0FA-D1C9F7547D92}" sibTransId="{37530DB9-1ED1-3F45-9CF3-6B9C5CD82941}"/>
    <dgm:cxn modelId="{137FBCDB-2E0A-8C4B-ACAB-F5369FF3DACF}" type="presOf" srcId="{C72D5D00-79C9-564B-832E-CA142D18E55C}" destId="{269DDB66-EE2E-E040-9E8C-6864604E2F44}" srcOrd="1" destOrd="0" presId="urn:microsoft.com/office/officeart/2005/8/layout/pyramid1"/>
    <dgm:cxn modelId="{0B5E0DEA-27FE-BE49-A829-64841B8EED61}" type="presOf" srcId="{FD34BCA0-35F0-BA47-925A-F42CD35073B7}" destId="{E138736E-7866-1C4A-A0EA-8F09C2168EE0}" srcOrd="1" destOrd="0" presId="urn:microsoft.com/office/officeart/2005/8/layout/pyramid1"/>
    <dgm:cxn modelId="{9690FE4E-3846-094D-B377-2EEF3641D29F}" type="presParOf" srcId="{5171A97F-65CD-A54E-B72E-48CED9F4796C}" destId="{C533A41A-F24E-6E44-A0A3-65EFE41DF556}" srcOrd="0" destOrd="0" presId="urn:microsoft.com/office/officeart/2005/8/layout/pyramid1"/>
    <dgm:cxn modelId="{C8D17DAA-D36C-8748-8F57-71D8C3372F02}" type="presParOf" srcId="{C533A41A-F24E-6E44-A0A3-65EFE41DF556}" destId="{7876413C-6B7D-C146-90CD-3791DCB5C97C}" srcOrd="0" destOrd="0" presId="urn:microsoft.com/office/officeart/2005/8/layout/pyramid1"/>
    <dgm:cxn modelId="{D759039A-A496-F841-9AFC-487D2CA026DD}" type="presParOf" srcId="{C533A41A-F24E-6E44-A0A3-65EFE41DF556}" destId="{3F3E8124-D533-934A-81DF-4005F6E7D3EE}" srcOrd="1" destOrd="0" presId="urn:microsoft.com/office/officeart/2005/8/layout/pyramid1"/>
    <dgm:cxn modelId="{8B518130-EA74-9446-9CC7-975FFCAFE0B6}" type="presParOf" srcId="{5171A97F-65CD-A54E-B72E-48CED9F4796C}" destId="{D5F40731-4399-F440-B154-EE75B23EB090}" srcOrd="1" destOrd="0" presId="urn:microsoft.com/office/officeart/2005/8/layout/pyramid1"/>
    <dgm:cxn modelId="{C59F3B4F-8352-C04E-A14B-D712D2ECB977}" type="presParOf" srcId="{D5F40731-4399-F440-B154-EE75B23EB090}" destId="{F05FAC19-ECA6-FC46-960B-BBA20734BE9E}" srcOrd="0" destOrd="0" presId="urn:microsoft.com/office/officeart/2005/8/layout/pyramid1"/>
    <dgm:cxn modelId="{6CF7DD36-9C0D-C142-BBFB-41D923BB4F9D}" type="presParOf" srcId="{D5F40731-4399-F440-B154-EE75B23EB090}" destId="{E138736E-7866-1C4A-A0EA-8F09C2168EE0}" srcOrd="1" destOrd="0" presId="urn:microsoft.com/office/officeart/2005/8/layout/pyramid1"/>
    <dgm:cxn modelId="{E05619D7-1ABD-604F-AB60-E0DF10DF93B8}" type="presParOf" srcId="{5171A97F-65CD-A54E-B72E-48CED9F4796C}" destId="{1FD3FF0B-546D-484B-8944-CB00450B9B13}" srcOrd="2" destOrd="0" presId="urn:microsoft.com/office/officeart/2005/8/layout/pyramid1"/>
    <dgm:cxn modelId="{838C6AC0-82F7-4946-9B03-53C241CFEB73}" type="presParOf" srcId="{1FD3FF0B-546D-484B-8944-CB00450B9B13}" destId="{53FE4D14-76F9-0C4B-A8D3-35D7E128AE9A}" srcOrd="0" destOrd="0" presId="urn:microsoft.com/office/officeart/2005/8/layout/pyramid1"/>
    <dgm:cxn modelId="{9D6E25E9-F9AE-5049-B513-9A67B055FE50}" type="presParOf" srcId="{1FD3FF0B-546D-484B-8944-CB00450B9B13}" destId="{269DDB66-EE2E-E040-9E8C-6864604E2F4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6413C-6B7D-C146-90CD-3791DCB5C97C}">
      <dsp:nvSpPr>
        <dsp:cNvPr id="0" name=""/>
        <dsp:cNvSpPr/>
      </dsp:nvSpPr>
      <dsp:spPr>
        <a:xfrm>
          <a:off x="3302000" y="0"/>
          <a:ext cx="3301999" cy="1180570"/>
        </a:xfrm>
        <a:prstGeom prst="trapezoid">
          <a:avLst>
            <a:gd name="adj" fmla="val 13984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3 </a:t>
          </a:r>
          <a:r>
            <a:rPr lang="fr-FR" sz="3200" kern="1200" dirty="0" err="1"/>
            <a:t>level</a:t>
          </a:r>
          <a:endParaRPr lang="fr-FR" sz="3200" kern="1200" dirty="0"/>
        </a:p>
      </dsp:txBody>
      <dsp:txXfrm>
        <a:off x="3302000" y="0"/>
        <a:ext cx="3301999" cy="1180570"/>
      </dsp:txXfrm>
    </dsp:sp>
    <dsp:sp modelId="{F05FAC19-ECA6-FC46-960B-BBA20734BE9E}">
      <dsp:nvSpPr>
        <dsp:cNvPr id="0" name=""/>
        <dsp:cNvSpPr/>
      </dsp:nvSpPr>
      <dsp:spPr>
        <a:xfrm>
          <a:off x="1651000" y="1180570"/>
          <a:ext cx="6603999" cy="1180570"/>
        </a:xfrm>
        <a:prstGeom prst="trapezoid">
          <a:avLst>
            <a:gd name="adj" fmla="val 139848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2 </a:t>
          </a:r>
          <a:r>
            <a:rPr lang="fr-FR" sz="3600" kern="1200" dirty="0" err="1"/>
            <a:t>level</a:t>
          </a:r>
          <a:endParaRPr lang="fr-FR" sz="3600" kern="1200" dirty="0"/>
        </a:p>
      </dsp:txBody>
      <dsp:txXfrm>
        <a:off x="2806700" y="1180570"/>
        <a:ext cx="4292600" cy="1180570"/>
      </dsp:txXfrm>
    </dsp:sp>
    <dsp:sp modelId="{53FE4D14-76F9-0C4B-A8D3-35D7E128AE9A}">
      <dsp:nvSpPr>
        <dsp:cNvPr id="0" name=""/>
        <dsp:cNvSpPr/>
      </dsp:nvSpPr>
      <dsp:spPr>
        <a:xfrm>
          <a:off x="0" y="2361141"/>
          <a:ext cx="9905999" cy="1180570"/>
        </a:xfrm>
        <a:prstGeom prst="trapezoid">
          <a:avLst>
            <a:gd name="adj" fmla="val 139848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/>
            <a:t>1 </a:t>
          </a:r>
          <a:r>
            <a:rPr lang="fr-FR" sz="4000" kern="1200" dirty="0" err="1"/>
            <a:t>Level</a:t>
          </a:r>
          <a:r>
            <a:rPr lang="fr-FR" sz="4000" kern="1200" dirty="0"/>
            <a:t> </a:t>
          </a:r>
          <a:r>
            <a:rPr lang="fr-FR" sz="4000" kern="1200" dirty="0" err="1"/>
            <a:t>basement</a:t>
          </a:r>
          <a:endParaRPr lang="fr-FR" sz="4000" kern="1200" dirty="0"/>
        </a:p>
      </dsp:txBody>
      <dsp:txXfrm>
        <a:off x="1733550" y="2361141"/>
        <a:ext cx="6438899" cy="11805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6413C-6B7D-C146-90CD-3791DCB5C97C}">
      <dsp:nvSpPr>
        <dsp:cNvPr id="0" name=""/>
        <dsp:cNvSpPr/>
      </dsp:nvSpPr>
      <dsp:spPr>
        <a:xfrm>
          <a:off x="918736" y="0"/>
          <a:ext cx="918736" cy="441854"/>
        </a:xfrm>
        <a:prstGeom prst="trapezoid">
          <a:avLst>
            <a:gd name="adj" fmla="val 1039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3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918736" y="0"/>
        <a:ext cx="918736" cy="441854"/>
      </dsp:txXfrm>
    </dsp:sp>
    <dsp:sp modelId="{F05FAC19-ECA6-FC46-960B-BBA20734BE9E}">
      <dsp:nvSpPr>
        <dsp:cNvPr id="0" name=""/>
        <dsp:cNvSpPr/>
      </dsp:nvSpPr>
      <dsp:spPr>
        <a:xfrm>
          <a:off x="459368" y="441854"/>
          <a:ext cx="1837473" cy="441854"/>
        </a:xfrm>
        <a:prstGeom prst="trapezoid">
          <a:avLst>
            <a:gd name="adj" fmla="val 103964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2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780926" y="441854"/>
        <a:ext cx="1194357" cy="441854"/>
      </dsp:txXfrm>
    </dsp:sp>
    <dsp:sp modelId="{53FE4D14-76F9-0C4B-A8D3-35D7E128AE9A}">
      <dsp:nvSpPr>
        <dsp:cNvPr id="0" name=""/>
        <dsp:cNvSpPr/>
      </dsp:nvSpPr>
      <dsp:spPr>
        <a:xfrm>
          <a:off x="0" y="883708"/>
          <a:ext cx="2756210" cy="441854"/>
        </a:xfrm>
        <a:prstGeom prst="trapezoid">
          <a:avLst>
            <a:gd name="adj" fmla="val 103964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1 </a:t>
          </a:r>
          <a:r>
            <a:rPr lang="fr-FR" sz="1800" kern="1200" dirty="0" err="1"/>
            <a:t>Level</a:t>
          </a:r>
          <a:r>
            <a:rPr lang="fr-FR" sz="1800" kern="1200" dirty="0"/>
            <a:t> </a:t>
          </a:r>
          <a:r>
            <a:rPr lang="fr-FR" sz="1800" kern="1200" dirty="0" err="1"/>
            <a:t>basement</a:t>
          </a:r>
          <a:endParaRPr lang="fr-FR" sz="1800" kern="1200" dirty="0"/>
        </a:p>
      </dsp:txBody>
      <dsp:txXfrm>
        <a:off x="482336" y="883708"/>
        <a:ext cx="1791536" cy="4418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6413C-6B7D-C146-90CD-3791DCB5C97C}">
      <dsp:nvSpPr>
        <dsp:cNvPr id="0" name=""/>
        <dsp:cNvSpPr/>
      </dsp:nvSpPr>
      <dsp:spPr>
        <a:xfrm>
          <a:off x="669966" y="0"/>
          <a:ext cx="669966" cy="495984"/>
        </a:xfrm>
        <a:prstGeom prst="trapezoid">
          <a:avLst>
            <a:gd name="adj" fmla="val 6753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3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669966" y="0"/>
        <a:ext cx="669966" cy="495984"/>
      </dsp:txXfrm>
    </dsp:sp>
    <dsp:sp modelId="{F05FAC19-ECA6-FC46-960B-BBA20734BE9E}">
      <dsp:nvSpPr>
        <dsp:cNvPr id="0" name=""/>
        <dsp:cNvSpPr/>
      </dsp:nvSpPr>
      <dsp:spPr>
        <a:xfrm>
          <a:off x="334983" y="495984"/>
          <a:ext cx="1339932" cy="495984"/>
        </a:xfrm>
        <a:prstGeom prst="trapezoid">
          <a:avLst>
            <a:gd name="adj" fmla="val 67539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2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569471" y="495984"/>
        <a:ext cx="870956" cy="495984"/>
      </dsp:txXfrm>
    </dsp:sp>
    <dsp:sp modelId="{53FE4D14-76F9-0C4B-A8D3-35D7E128AE9A}">
      <dsp:nvSpPr>
        <dsp:cNvPr id="0" name=""/>
        <dsp:cNvSpPr/>
      </dsp:nvSpPr>
      <dsp:spPr>
        <a:xfrm>
          <a:off x="0" y="991968"/>
          <a:ext cx="2009899" cy="495984"/>
        </a:xfrm>
        <a:prstGeom prst="trapezoid">
          <a:avLst>
            <a:gd name="adj" fmla="val 67539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1 </a:t>
          </a:r>
          <a:r>
            <a:rPr lang="fr-FR" sz="1800" kern="1200" dirty="0" err="1"/>
            <a:t>Level</a:t>
          </a:r>
          <a:r>
            <a:rPr lang="fr-FR" sz="1800" kern="1200" dirty="0"/>
            <a:t> </a:t>
          </a:r>
          <a:r>
            <a:rPr lang="fr-FR" sz="1800" kern="1200" dirty="0" err="1"/>
            <a:t>basement</a:t>
          </a:r>
          <a:endParaRPr lang="fr-FR" sz="1800" kern="1200" dirty="0"/>
        </a:p>
      </dsp:txBody>
      <dsp:txXfrm>
        <a:off x="351732" y="991968"/>
        <a:ext cx="1306434" cy="4959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6413C-6B7D-C146-90CD-3791DCB5C97C}">
      <dsp:nvSpPr>
        <dsp:cNvPr id="0" name=""/>
        <dsp:cNvSpPr/>
      </dsp:nvSpPr>
      <dsp:spPr>
        <a:xfrm>
          <a:off x="1222022" y="0"/>
          <a:ext cx="1222022" cy="1032110"/>
        </a:xfrm>
        <a:prstGeom prst="trapezoid">
          <a:avLst>
            <a:gd name="adj" fmla="val 592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3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1222022" y="0"/>
        <a:ext cx="1222022" cy="1032110"/>
      </dsp:txXfrm>
    </dsp:sp>
    <dsp:sp modelId="{F05FAC19-ECA6-FC46-960B-BBA20734BE9E}">
      <dsp:nvSpPr>
        <dsp:cNvPr id="0" name=""/>
        <dsp:cNvSpPr/>
      </dsp:nvSpPr>
      <dsp:spPr>
        <a:xfrm>
          <a:off x="611011" y="1032110"/>
          <a:ext cx="2444044" cy="1032110"/>
        </a:xfrm>
        <a:prstGeom prst="trapezoid">
          <a:avLst>
            <a:gd name="adj" fmla="val 592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2 </a:t>
          </a:r>
          <a:r>
            <a:rPr lang="fr-FR" sz="1800" kern="1200" dirty="0" err="1"/>
            <a:t>level</a:t>
          </a:r>
          <a:endParaRPr lang="fr-FR" sz="1800" kern="1200" dirty="0"/>
        </a:p>
      </dsp:txBody>
      <dsp:txXfrm>
        <a:off x="1038718" y="1032110"/>
        <a:ext cx="1588629" cy="1032110"/>
      </dsp:txXfrm>
    </dsp:sp>
    <dsp:sp modelId="{53FE4D14-76F9-0C4B-A8D3-35D7E128AE9A}">
      <dsp:nvSpPr>
        <dsp:cNvPr id="0" name=""/>
        <dsp:cNvSpPr/>
      </dsp:nvSpPr>
      <dsp:spPr>
        <a:xfrm>
          <a:off x="0" y="2064220"/>
          <a:ext cx="3666067" cy="1032110"/>
        </a:xfrm>
        <a:prstGeom prst="trapezoid">
          <a:avLst>
            <a:gd name="adj" fmla="val 59200"/>
          </a:avLst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1 </a:t>
          </a:r>
          <a:r>
            <a:rPr lang="fr-FR" sz="1800" kern="1200" dirty="0" err="1"/>
            <a:t>Level</a:t>
          </a:r>
          <a:r>
            <a:rPr lang="fr-FR" sz="1800" kern="1200" dirty="0"/>
            <a:t> </a:t>
          </a:r>
          <a:r>
            <a:rPr lang="fr-FR" sz="1800" kern="1200" dirty="0" err="1"/>
            <a:t>basement</a:t>
          </a:r>
          <a:endParaRPr lang="fr-FR" sz="1800" kern="1200" dirty="0"/>
        </a:p>
      </dsp:txBody>
      <dsp:txXfrm>
        <a:off x="641561" y="2064220"/>
        <a:ext cx="2382943" cy="1032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87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94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009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8818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724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876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191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54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82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86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22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82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32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99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51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21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44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94AA-01BB-4845-BB1C-800246655923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C53B4-5D74-BB47-93BC-2F1DC37245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919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www.palliaguide.be/" TargetMode="Externa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s://www.leif-eol.net/?lang=fr_BE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hyperlink" Target="https://pubmed.ncbi.nlm.nih.gov/39908568/#full-view-affiliation-1" TargetMode="External"/><Relationship Id="rId18" Type="http://schemas.openxmlformats.org/officeDocument/2006/relationships/hyperlink" Target="https://pubmed.ncbi.nlm.nih.gov/39908568/#full-view-affiliation-4" TargetMode="External"/><Relationship Id="rId26" Type="http://schemas.openxmlformats.org/officeDocument/2006/relationships/hyperlink" Target="https://pubmed.ncbi.nlm.nih.gov/?term=Jackson+V&amp;cauthor_id=39908568" TargetMode="External"/><Relationship Id="rId39" Type="http://schemas.openxmlformats.org/officeDocument/2006/relationships/hyperlink" Target="https://jamanetwork.com/searchresults?author=Areej+El-Jawahri&amp;q=Areej+El-Jawahri" TargetMode="External"/><Relationship Id="rId21" Type="http://schemas.openxmlformats.org/officeDocument/2006/relationships/hyperlink" Target="https://pubmed.ncbi.nlm.nih.gov/?term=Rowland+M&amp;cauthor_id=39908568" TargetMode="External"/><Relationship Id="rId34" Type="http://schemas.openxmlformats.org/officeDocument/2006/relationships/hyperlink" Target="https://pubmed.ncbi.nlm.nih.gov/?term=LeBlanc+TW&amp;cauthor_id=39908568" TargetMode="External"/><Relationship Id="rId7" Type="http://schemas.openxmlformats.org/officeDocument/2006/relationships/hyperlink" Target="https://pubmed.ncbi.nlm.nih.gov/32609039/#full-view-affiliation-3" TargetMode="External"/><Relationship Id="rId2" Type="http://schemas.openxmlformats.org/officeDocument/2006/relationships/hyperlink" Target="https://pubmed.ncbi.nlm.nih.gov/?term=Rao+VB&amp;cauthor_id=32609039" TargetMode="External"/><Relationship Id="rId16" Type="http://schemas.openxmlformats.org/officeDocument/2006/relationships/hyperlink" Target="https://pubmed.ncbi.nlm.nih.gov/39908568/#full-view-affiliation-3" TargetMode="External"/><Relationship Id="rId20" Type="http://schemas.openxmlformats.org/officeDocument/2006/relationships/hyperlink" Target="https://pubmed.ncbi.nlm.nih.gov/?term=Wharton+KC&amp;cauthor_id=39908568" TargetMode="External"/><Relationship Id="rId29" Type="http://schemas.openxmlformats.org/officeDocument/2006/relationships/hyperlink" Target="https://pubmed.ncbi.nlm.nih.gov/?term=Temel+JS&amp;cauthor_id=39908568" TargetMode="External"/><Relationship Id="rId41" Type="http://schemas.openxmlformats.org/officeDocument/2006/relationships/hyperlink" Target="https://jamanetwork.com/searchresults?author=Alison+Kavanaugh&amp;q=Alison+Kavanaug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?term=Egan+PC&amp;cauthor_id=32609039" TargetMode="External"/><Relationship Id="rId11" Type="http://schemas.openxmlformats.org/officeDocument/2006/relationships/hyperlink" Target="https://pubmed.ncbi.nlm.nih.gov/32609039/#full-view-affiliation-5" TargetMode="External"/><Relationship Id="rId24" Type="http://schemas.openxmlformats.org/officeDocument/2006/relationships/hyperlink" Target="https://pubmed.ncbi.nlm.nih.gov/?term=Webb+J&amp;cauthor_id=39908568" TargetMode="External"/><Relationship Id="rId32" Type="http://schemas.openxmlformats.org/officeDocument/2006/relationships/hyperlink" Target="https://pubmed.ncbi.nlm.nih.gov/39908568/#full-view-affiliation-9" TargetMode="External"/><Relationship Id="rId37" Type="http://schemas.openxmlformats.org/officeDocument/2006/relationships/hyperlink" Target="https://pubmed.ncbi.nlm.nih.gov/39908568/#full-view-affiliation-11" TargetMode="External"/><Relationship Id="rId40" Type="http://schemas.openxmlformats.org/officeDocument/2006/relationships/hyperlink" Target="https://jamanetwork.com/searchresults?author=Thomas+W.+LeBlanc&amp;q=Thomas+W.+LeBlanc" TargetMode="External"/><Relationship Id="rId5" Type="http://schemas.openxmlformats.org/officeDocument/2006/relationships/hyperlink" Target="https://pubmed.ncbi.nlm.nih.gov/32609039/#full-view-affiliation-2" TargetMode="External"/><Relationship Id="rId15" Type="http://schemas.openxmlformats.org/officeDocument/2006/relationships/hyperlink" Target="https://pubmed.ncbi.nlm.nih.gov/?term=Amonoo+HL&amp;cauthor_id=39908568" TargetMode="External"/><Relationship Id="rId23" Type="http://schemas.openxmlformats.org/officeDocument/2006/relationships/hyperlink" Target="https://pubmed.ncbi.nlm.nih.gov/39908568/#full-view-affiliation-6" TargetMode="External"/><Relationship Id="rId28" Type="http://schemas.openxmlformats.org/officeDocument/2006/relationships/hyperlink" Target="https://pubmed.ncbi.nlm.nih.gov/39908568/#full-view-affiliation-8" TargetMode="External"/><Relationship Id="rId36" Type="http://schemas.openxmlformats.org/officeDocument/2006/relationships/hyperlink" Target="https://pubmed.ncbi.nlm.nih.gov/?term=Lee+SJ&amp;cauthor_id=39908568" TargetMode="External"/><Relationship Id="rId10" Type="http://schemas.openxmlformats.org/officeDocument/2006/relationships/hyperlink" Target="https://pubmed.ncbi.nlm.nih.gov/?term=Olszewski+AJ&amp;cauthor_id=32609039" TargetMode="External"/><Relationship Id="rId19" Type="http://schemas.openxmlformats.org/officeDocument/2006/relationships/hyperlink" Target="https://pubmed.ncbi.nlm.nih.gov/39908568/#full-view-affiliation-5" TargetMode="External"/><Relationship Id="rId31" Type="http://schemas.openxmlformats.org/officeDocument/2006/relationships/hyperlink" Target="https://pubmed.ncbi.nlm.nih.gov/?term=Rabideau+DJ&amp;cauthor_id=39908568" TargetMode="External"/><Relationship Id="rId4" Type="http://schemas.openxmlformats.org/officeDocument/2006/relationships/hyperlink" Target="https://pubmed.ncbi.nlm.nih.gov/?term=Belanger+E&amp;cauthor_id=32609039" TargetMode="External"/><Relationship Id="rId9" Type="http://schemas.openxmlformats.org/officeDocument/2006/relationships/hyperlink" Target="https://pubmed.ncbi.nlm.nih.gov/32609039/#full-view-affiliation-4" TargetMode="External"/><Relationship Id="rId14" Type="http://schemas.openxmlformats.org/officeDocument/2006/relationships/hyperlink" Target="https://pubmed.ncbi.nlm.nih.gov/39908568/#full-view-affiliation-2" TargetMode="External"/><Relationship Id="rId22" Type="http://schemas.openxmlformats.org/officeDocument/2006/relationships/hyperlink" Target="https://pubmed.ncbi.nlm.nih.gov/?term=Fausto+J&amp;cauthor_id=39908568" TargetMode="External"/><Relationship Id="rId27" Type="http://schemas.openxmlformats.org/officeDocument/2006/relationships/hyperlink" Target="https://pubmed.ncbi.nlm.nih.gov/?term=Greer+JA&amp;cauthor_id=39908568" TargetMode="External"/><Relationship Id="rId30" Type="http://schemas.openxmlformats.org/officeDocument/2006/relationships/hyperlink" Target="https://pubmed.ncbi.nlm.nih.gov/?term=Lark+P&amp;cauthor_id=39908568" TargetMode="External"/><Relationship Id="rId35" Type="http://schemas.openxmlformats.org/officeDocument/2006/relationships/hyperlink" Target="https://pubmed.ncbi.nlm.nih.gov/39908568/#full-view-affiliation-10" TargetMode="External"/><Relationship Id="rId8" Type="http://schemas.openxmlformats.org/officeDocument/2006/relationships/hyperlink" Target="https://pubmed.ncbi.nlm.nih.gov/?term=LeBlanc+TW&amp;cauthor_id=32609039" TargetMode="External"/><Relationship Id="rId3" Type="http://schemas.openxmlformats.org/officeDocument/2006/relationships/hyperlink" Target="https://pubmed.ncbi.nlm.nih.gov/32609039/#full-view-affiliation-1" TargetMode="External"/><Relationship Id="rId12" Type="http://schemas.openxmlformats.org/officeDocument/2006/relationships/hyperlink" Target="https://pubmed.ncbi.nlm.nih.gov/?term=Newcomb+R&amp;cauthor_id=39908568" TargetMode="External"/><Relationship Id="rId17" Type="http://schemas.openxmlformats.org/officeDocument/2006/relationships/hyperlink" Target="https://pubmed.ncbi.nlm.nih.gov/?term=Kavanaugh+AR&amp;cauthor_id=39908568" TargetMode="External"/><Relationship Id="rId25" Type="http://schemas.openxmlformats.org/officeDocument/2006/relationships/hyperlink" Target="https://pubmed.ncbi.nlm.nih.gov/39908568/#full-view-affiliation-7" TargetMode="External"/><Relationship Id="rId33" Type="http://schemas.openxmlformats.org/officeDocument/2006/relationships/hyperlink" Target="https://pubmed.ncbi.nlm.nih.gov/?term=O%27Brien+K&amp;cauthor_id=39908568" TargetMode="External"/><Relationship Id="rId38" Type="http://schemas.openxmlformats.org/officeDocument/2006/relationships/hyperlink" Target="https://pubmed.ncbi.nlm.nih.gov/?term=El-Jawahri+A&amp;cauthor_id=39908568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3CBEF-B676-5649-AA47-57426422ED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Palliative care in </a:t>
            </a:r>
            <a:r>
              <a:rPr lang="fr-FR" dirty="0" err="1"/>
              <a:t>haematology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850FA2-FEB0-73B1-94A8-B10DB7DCBD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Dr Robin</a:t>
            </a:r>
          </a:p>
        </p:txBody>
      </p:sp>
    </p:spTree>
    <p:extLst>
      <p:ext uri="{BB962C8B-B14F-4D97-AF65-F5344CB8AC3E}">
        <p14:creationId xmlns:p14="http://schemas.microsoft.com/office/powerpoint/2010/main" val="940128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A4FF0C-6A7B-7DD6-E800-49903B08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Euthanasia </a:t>
            </a:r>
            <a:r>
              <a:rPr lang="fr-FR" dirty="0" err="1"/>
              <a:t>two</a:t>
            </a:r>
            <a:r>
              <a:rPr lang="fr-FR" dirty="0"/>
              <a:t> types of </a:t>
            </a:r>
            <a:r>
              <a:rPr lang="fr-FR" dirty="0" err="1"/>
              <a:t>drugs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396BD1-C555-5C71-7045-63979109B0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Midazolam IVD or baxter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Propofol(uses a lot of syringes )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err="1"/>
              <a:t>Decuronium</a:t>
            </a:r>
            <a:r>
              <a:rPr lang="fr-FR" dirty="0"/>
              <a:t> IVD or baxter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7D96FB-E563-D491-D51D-A1C7927883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Midazolam IVD or baxter 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Penthotal in baxter (50ml)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err="1"/>
              <a:t>Decuronium</a:t>
            </a:r>
            <a:r>
              <a:rPr lang="fr-FR" dirty="0"/>
              <a:t> IVD or baxter 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9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0115BA-D84F-C923-3E15-8D1501EC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Palliative care or </a:t>
            </a:r>
            <a:r>
              <a:rPr lang="fr-FR" dirty="0" err="1"/>
              <a:t>supportive</a:t>
            </a:r>
            <a:r>
              <a:rPr lang="fr-FR" dirty="0"/>
              <a:t> care are in </a:t>
            </a:r>
            <a:r>
              <a:rPr lang="fr-FR" dirty="0" err="1"/>
              <a:t>most</a:t>
            </a:r>
            <a:r>
              <a:rPr lang="fr-FR" dirty="0"/>
              <a:t> of the </a:t>
            </a:r>
            <a:r>
              <a:rPr lang="fr-FR" dirty="0" err="1"/>
              <a:t>literrature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concept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5D6F912-DAAB-BEC1-8F98-8966111523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435474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èche vers le haut 2">
            <a:extLst>
              <a:ext uri="{FF2B5EF4-FFF2-40B4-BE49-F238E27FC236}">
                <a16:creationId xmlns:a16="http://schemas.microsoft.com/office/drawing/2014/main" id="{B774820D-D8B3-1479-1592-A0086BA68F5B}"/>
              </a:ext>
            </a:extLst>
          </p:cNvPr>
          <p:cNvSpPr/>
          <p:nvPr/>
        </p:nvSpPr>
        <p:spPr>
          <a:xfrm flipH="1">
            <a:off x="440264" y="1219200"/>
            <a:ext cx="691847" cy="5273675"/>
          </a:xfrm>
          <a:prstGeom prst="up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Complexity</a:t>
            </a:r>
            <a:endParaRPr lang="fr-FR" b="1" dirty="0">
              <a:solidFill>
                <a:srgbClr val="00206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118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01952-7267-D17D-5C16-A14D311B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73" y="365125"/>
            <a:ext cx="11141927" cy="839207"/>
          </a:xfrm>
        </p:spPr>
        <p:txBody>
          <a:bodyPr>
            <a:noAutofit/>
          </a:bodyPr>
          <a:lstStyle/>
          <a:p>
            <a:r>
              <a:rPr lang="fr-FR" sz="3200" dirty="0"/>
              <a:t>1 </a:t>
            </a:r>
            <a:r>
              <a:rPr lang="fr-FR" sz="3200" dirty="0" err="1"/>
              <a:t>level</a:t>
            </a:r>
            <a:r>
              <a:rPr lang="fr-FR" sz="3200" dirty="0"/>
              <a:t> of palliative care in </a:t>
            </a:r>
            <a:r>
              <a:rPr lang="fr-FR" sz="3200" dirty="0" err="1"/>
              <a:t>haematology</a:t>
            </a:r>
            <a:r>
              <a:rPr lang="fr-FR" sz="3200" dirty="0"/>
              <a:t> the </a:t>
            </a:r>
            <a:r>
              <a:rPr lang="fr-FR" sz="3200" dirty="0" err="1"/>
              <a:t>basement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754FD7-6537-CDF4-B2AA-D5317270D6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3822" y="993422"/>
            <a:ext cx="7671607" cy="5183541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rgbClr val="002060"/>
                </a:solidFill>
              </a:rPr>
              <a:t>Type of </a:t>
            </a:r>
            <a:r>
              <a:rPr lang="fr-FR" sz="2000" dirty="0" err="1">
                <a:solidFill>
                  <a:srgbClr val="002060"/>
                </a:solidFill>
              </a:rPr>
              <a:t>clinical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err="1">
                <a:solidFill>
                  <a:srgbClr val="002060"/>
                </a:solidFill>
              </a:rPr>
              <a:t>problems</a:t>
            </a:r>
            <a:r>
              <a:rPr lang="fr-FR" sz="2000" dirty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fr-FR" sz="2000" dirty="0">
                <a:solidFill>
                  <a:srgbClr val="002060"/>
                </a:solidFill>
              </a:rPr>
              <a:t>Pain management</a:t>
            </a:r>
          </a:p>
          <a:p>
            <a:pPr lvl="1"/>
            <a:r>
              <a:rPr lang="fr-FR" sz="2000" dirty="0" err="1">
                <a:solidFill>
                  <a:srgbClr val="002060"/>
                </a:solidFill>
              </a:rPr>
              <a:t>Shorthnes</a:t>
            </a:r>
            <a:r>
              <a:rPr lang="fr-FR" sz="2000" dirty="0">
                <a:solidFill>
                  <a:srgbClr val="002060"/>
                </a:solidFill>
              </a:rPr>
              <a:t> of </a:t>
            </a:r>
            <a:r>
              <a:rPr lang="fr-FR" sz="2000" dirty="0" err="1">
                <a:solidFill>
                  <a:srgbClr val="002060"/>
                </a:solidFill>
              </a:rPr>
              <a:t>breathing</a:t>
            </a:r>
            <a:endParaRPr lang="fr-FR" sz="2000" dirty="0">
              <a:solidFill>
                <a:srgbClr val="002060"/>
              </a:solidFill>
            </a:endParaRPr>
          </a:p>
          <a:p>
            <a:pPr lvl="1"/>
            <a:r>
              <a:rPr lang="fr-FR" sz="2000" dirty="0" err="1">
                <a:solidFill>
                  <a:srgbClr val="002060"/>
                </a:solidFill>
              </a:rPr>
              <a:t>Depression</a:t>
            </a:r>
            <a:endParaRPr lang="fr-FR" sz="2000" dirty="0">
              <a:solidFill>
                <a:srgbClr val="002060"/>
              </a:solidFill>
            </a:endParaRPr>
          </a:p>
          <a:p>
            <a:pPr lvl="1"/>
            <a:r>
              <a:rPr lang="fr-FR" sz="2000" dirty="0">
                <a:solidFill>
                  <a:srgbClr val="002060"/>
                </a:solidFill>
              </a:rPr>
              <a:t>fatigue</a:t>
            </a:r>
          </a:p>
          <a:p>
            <a:r>
              <a:rPr lang="fr-FR" sz="2000" dirty="0" err="1">
                <a:solidFill>
                  <a:srgbClr val="002060"/>
                </a:solidFill>
              </a:rPr>
              <a:t>what</a:t>
            </a:r>
            <a:r>
              <a:rPr lang="fr-FR" sz="2000" dirty="0">
                <a:solidFill>
                  <a:srgbClr val="002060"/>
                </a:solidFill>
              </a:rPr>
              <a:t> are the </a:t>
            </a:r>
            <a:r>
              <a:rPr lang="fr-FR" sz="2000" dirty="0" err="1">
                <a:solidFill>
                  <a:srgbClr val="002060"/>
                </a:solidFill>
              </a:rPr>
              <a:t>resources</a:t>
            </a:r>
            <a:r>
              <a:rPr lang="fr-FR" sz="2000" dirty="0">
                <a:solidFill>
                  <a:srgbClr val="002060"/>
                </a:solidFill>
              </a:rPr>
              <a:t> at </a:t>
            </a:r>
            <a:r>
              <a:rPr lang="fr-FR" sz="2000" dirty="0" err="1">
                <a:solidFill>
                  <a:srgbClr val="002060"/>
                </a:solidFill>
              </a:rPr>
              <a:t>your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err="1">
                <a:solidFill>
                  <a:srgbClr val="002060"/>
                </a:solidFill>
              </a:rPr>
              <a:t>disposal</a:t>
            </a:r>
            <a:r>
              <a:rPr lang="fr-FR" sz="2000" dirty="0">
                <a:solidFill>
                  <a:srgbClr val="002060"/>
                </a:solidFill>
              </a:rPr>
              <a:t>? You </a:t>
            </a:r>
            <a:r>
              <a:rPr lang="fr-FR" sz="2000" dirty="0" err="1">
                <a:solidFill>
                  <a:srgbClr val="002060"/>
                </a:solidFill>
              </a:rPr>
              <a:t>will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err="1">
                <a:solidFill>
                  <a:srgbClr val="002060"/>
                </a:solidFill>
              </a:rPr>
              <a:t>collaborate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err="1">
                <a:solidFill>
                  <a:srgbClr val="002060"/>
                </a:solidFill>
              </a:rPr>
              <a:t>punctually</a:t>
            </a:r>
            <a:r>
              <a:rPr lang="fr-FR" sz="2000" dirty="0">
                <a:solidFill>
                  <a:srgbClr val="002060"/>
                </a:solidFill>
              </a:rPr>
              <a:t>  </a:t>
            </a:r>
            <a:r>
              <a:rPr lang="fr-FR" sz="2000" dirty="0" err="1">
                <a:solidFill>
                  <a:srgbClr val="002060"/>
                </a:solidFill>
              </a:rPr>
              <a:t>with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err="1">
                <a:solidFill>
                  <a:srgbClr val="002060"/>
                </a:solidFill>
              </a:rPr>
              <a:t>them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fr-FR" sz="16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https://www.palliaguide.be/</a:t>
            </a:r>
            <a:endParaRPr lang="fr-FR" sz="1600" dirty="0">
              <a:solidFill>
                <a:srgbClr val="002060"/>
              </a:solidFill>
            </a:endParaRPr>
          </a:p>
          <a:p>
            <a:pPr lvl="1"/>
            <a:r>
              <a:rPr lang="fr-FR" sz="1600" dirty="0">
                <a:solidFill>
                  <a:srgbClr val="002060"/>
                </a:solidFill>
              </a:rPr>
              <a:t>The pain teams </a:t>
            </a:r>
          </a:p>
          <a:p>
            <a:pPr lvl="1"/>
            <a:r>
              <a:rPr lang="fr-FR" sz="1600" dirty="0">
                <a:solidFill>
                  <a:srgbClr val="002060"/>
                </a:solidFill>
              </a:rPr>
              <a:t>General </a:t>
            </a:r>
            <a:r>
              <a:rPr lang="fr-FR" sz="1600" dirty="0" err="1">
                <a:solidFill>
                  <a:srgbClr val="002060"/>
                </a:solidFill>
              </a:rPr>
              <a:t>practitioner</a:t>
            </a:r>
            <a:r>
              <a:rPr lang="fr-FR" sz="1600" dirty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fr-FR" sz="1600" dirty="0" err="1">
                <a:solidFill>
                  <a:srgbClr val="002060"/>
                </a:solidFill>
              </a:rPr>
              <a:t>Psychologist</a:t>
            </a:r>
            <a:r>
              <a:rPr lang="fr-FR" sz="1600" dirty="0">
                <a:solidFill>
                  <a:srgbClr val="002060"/>
                </a:solidFill>
              </a:rPr>
              <a:t> </a:t>
            </a:r>
            <a:r>
              <a:rPr lang="fr-FR" sz="1600" dirty="0" err="1">
                <a:solidFill>
                  <a:srgbClr val="002060"/>
                </a:solidFill>
              </a:rPr>
              <a:t>from</a:t>
            </a:r>
            <a:r>
              <a:rPr lang="fr-FR" sz="1600" dirty="0">
                <a:solidFill>
                  <a:srgbClr val="002060"/>
                </a:solidFill>
              </a:rPr>
              <a:t> the plan cancer </a:t>
            </a:r>
          </a:p>
          <a:p>
            <a:pPr lvl="1"/>
            <a:r>
              <a:rPr lang="fr-FR" sz="1600" dirty="0" err="1">
                <a:solidFill>
                  <a:srgbClr val="002060"/>
                </a:solidFill>
              </a:rPr>
              <a:t>Supportive</a:t>
            </a:r>
            <a:r>
              <a:rPr lang="fr-FR" sz="1600" dirty="0">
                <a:solidFill>
                  <a:srgbClr val="002060"/>
                </a:solidFill>
              </a:rPr>
              <a:t> care providers (</a:t>
            </a:r>
            <a:r>
              <a:rPr lang="fr-FR" sz="1600" dirty="0" err="1">
                <a:solidFill>
                  <a:srgbClr val="002060"/>
                </a:solidFill>
              </a:rPr>
              <a:t>cso</a:t>
            </a:r>
            <a:r>
              <a:rPr lang="fr-FR" sz="1600" dirty="0">
                <a:solidFill>
                  <a:srgbClr val="002060"/>
                </a:solidFill>
              </a:rPr>
              <a:t> nurse, social </a:t>
            </a:r>
            <a:r>
              <a:rPr lang="fr-FR" sz="1600" dirty="0" err="1">
                <a:solidFill>
                  <a:srgbClr val="002060"/>
                </a:solidFill>
              </a:rPr>
              <a:t>workers</a:t>
            </a:r>
            <a:r>
              <a:rPr lang="fr-FR" sz="1600" dirty="0">
                <a:solidFill>
                  <a:srgbClr val="002060"/>
                </a:solidFill>
              </a:rPr>
              <a:t>, nurse)</a:t>
            </a:r>
          </a:p>
          <a:p>
            <a:pPr lvl="1"/>
            <a:r>
              <a:rPr lang="fr-FR" sz="1800" b="1" dirty="0">
                <a:solidFill>
                  <a:srgbClr val="C00000"/>
                </a:solidFill>
              </a:rPr>
              <a:t>if the situation </a:t>
            </a:r>
            <a:r>
              <a:rPr lang="fr-FR" sz="1800" b="1" dirty="0" err="1">
                <a:solidFill>
                  <a:srgbClr val="C00000"/>
                </a:solidFill>
              </a:rPr>
              <a:t>does</a:t>
            </a:r>
            <a:r>
              <a:rPr lang="fr-FR" sz="1800" b="1" dirty="0">
                <a:solidFill>
                  <a:srgbClr val="C00000"/>
                </a:solidFill>
              </a:rPr>
              <a:t> not </a:t>
            </a:r>
            <a:r>
              <a:rPr lang="fr-FR" sz="1800" b="1" dirty="0" err="1">
                <a:solidFill>
                  <a:srgbClr val="C00000"/>
                </a:solidFill>
              </a:rPr>
              <a:t>improve</a:t>
            </a:r>
            <a:r>
              <a:rPr lang="fr-FR" sz="1800" b="1" dirty="0">
                <a:solidFill>
                  <a:srgbClr val="C00000"/>
                </a:solidFill>
              </a:rPr>
              <a:t> </a:t>
            </a:r>
            <a:r>
              <a:rPr lang="fr-FR" sz="1800" b="1" dirty="0" err="1">
                <a:solidFill>
                  <a:srgbClr val="C00000"/>
                </a:solidFill>
              </a:rPr>
              <a:t>we</a:t>
            </a:r>
            <a:r>
              <a:rPr lang="fr-FR" sz="1800" b="1" dirty="0">
                <a:solidFill>
                  <a:srgbClr val="C00000"/>
                </a:solidFill>
              </a:rPr>
              <a:t> </a:t>
            </a:r>
            <a:r>
              <a:rPr lang="fr-FR" sz="1800" b="1" dirty="0" err="1">
                <a:solidFill>
                  <a:srgbClr val="C00000"/>
                </a:solidFill>
              </a:rPr>
              <a:t>will</a:t>
            </a:r>
            <a:r>
              <a:rPr lang="fr-FR" sz="1800" b="1" dirty="0">
                <a:solidFill>
                  <a:srgbClr val="C00000"/>
                </a:solidFill>
              </a:rPr>
              <a:t> go to </a:t>
            </a:r>
            <a:r>
              <a:rPr lang="fr-FR" sz="1800" b="1" dirty="0" err="1">
                <a:solidFill>
                  <a:srgbClr val="C00000"/>
                </a:solidFill>
              </a:rPr>
              <a:t>level</a:t>
            </a:r>
            <a:r>
              <a:rPr lang="fr-FR" sz="1800" b="1" dirty="0">
                <a:solidFill>
                  <a:srgbClr val="C00000"/>
                </a:solidFill>
              </a:rPr>
              <a:t> 2 </a:t>
            </a:r>
            <a:r>
              <a:rPr lang="fr-FR" sz="1800" b="1" dirty="0" err="1">
                <a:solidFill>
                  <a:srgbClr val="C00000"/>
                </a:solidFill>
              </a:rPr>
              <a:t>resources</a:t>
            </a:r>
            <a:endParaRPr lang="fr-FR" sz="18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1735B48B-4824-79A0-183D-FCFFAE02587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5029650"/>
              </p:ext>
            </p:extLst>
          </p:nvPr>
        </p:nvGraphicFramePr>
        <p:xfrm>
          <a:off x="8597590" y="1825625"/>
          <a:ext cx="275621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1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E5AA9-098E-1323-72A9-3ECD4941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B4F40C-A240-504F-78EE-6FDAA3AAE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3283" y="1836914"/>
            <a:ext cx="5181600" cy="4351338"/>
          </a:xfrm>
        </p:spPr>
        <p:txBody>
          <a:bodyPr>
            <a:normAutofit fontScale="92500"/>
          </a:bodyPr>
          <a:lstStyle/>
          <a:p>
            <a:r>
              <a:rPr lang="fr-FR" sz="1800" dirty="0">
                <a:solidFill>
                  <a:srgbClr val="002060"/>
                </a:solidFill>
              </a:rPr>
              <a:t>Type of </a:t>
            </a:r>
            <a:r>
              <a:rPr lang="fr-FR" sz="1800" dirty="0" err="1">
                <a:solidFill>
                  <a:srgbClr val="002060"/>
                </a:solidFill>
              </a:rPr>
              <a:t>clinical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 err="1">
                <a:solidFill>
                  <a:srgbClr val="002060"/>
                </a:solidFill>
              </a:rPr>
              <a:t>problems</a:t>
            </a:r>
            <a:r>
              <a:rPr lang="fr-FR" sz="1800" dirty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fr-FR" sz="1800" dirty="0">
                <a:solidFill>
                  <a:srgbClr val="002060"/>
                </a:solidFill>
              </a:rPr>
              <a:t>Pain management</a:t>
            </a:r>
          </a:p>
          <a:p>
            <a:pPr lvl="2"/>
            <a:r>
              <a:rPr lang="fr-FR" sz="1800" dirty="0">
                <a:solidFill>
                  <a:srgbClr val="002060"/>
                </a:solidFill>
              </a:rPr>
              <a:t>Need to do a opioïde rotation </a:t>
            </a:r>
          </a:p>
          <a:p>
            <a:pPr lvl="2"/>
            <a:r>
              <a:rPr lang="fr-FR" sz="1800" dirty="0" err="1">
                <a:solidFill>
                  <a:srgbClr val="002060"/>
                </a:solidFill>
              </a:rPr>
              <a:t>Adding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 err="1">
                <a:solidFill>
                  <a:srgbClr val="002060"/>
                </a:solidFill>
              </a:rPr>
              <a:t>co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 err="1">
                <a:solidFill>
                  <a:srgbClr val="002060"/>
                </a:solidFill>
              </a:rPr>
              <a:t>drug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 err="1">
                <a:solidFill>
                  <a:srgbClr val="002060"/>
                </a:solidFill>
              </a:rPr>
              <a:t>co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  <a:r>
              <a:rPr lang="fr-FR" sz="1800" dirty="0" err="1">
                <a:solidFill>
                  <a:srgbClr val="002060"/>
                </a:solidFill>
              </a:rPr>
              <a:t>analgesic</a:t>
            </a:r>
            <a:r>
              <a:rPr lang="fr-FR" sz="1800" dirty="0">
                <a:solidFill>
                  <a:srgbClr val="002060"/>
                </a:solidFill>
              </a:rPr>
              <a:t> (</a:t>
            </a:r>
            <a:r>
              <a:rPr lang="fr-FR" sz="1800" dirty="0" err="1">
                <a:solidFill>
                  <a:srgbClr val="002060"/>
                </a:solidFill>
              </a:rPr>
              <a:t>ketalar,catapressan</a:t>
            </a:r>
            <a:r>
              <a:rPr lang="fr-FR" sz="1800" dirty="0">
                <a:solidFill>
                  <a:srgbClr val="002060"/>
                </a:solidFill>
              </a:rPr>
              <a:t>)</a:t>
            </a:r>
          </a:p>
          <a:p>
            <a:pPr lvl="2"/>
            <a:r>
              <a:rPr lang="fr-FR" sz="1800" dirty="0">
                <a:solidFill>
                  <a:srgbClr val="002060"/>
                </a:solidFill>
              </a:rPr>
              <a:t>PCA </a:t>
            </a:r>
            <a:r>
              <a:rPr lang="fr-FR" sz="1800" dirty="0" err="1">
                <a:solidFill>
                  <a:srgbClr val="002060"/>
                </a:solidFill>
              </a:rPr>
              <a:t>pump</a:t>
            </a:r>
            <a:r>
              <a:rPr lang="fr-FR" sz="1800" dirty="0">
                <a:solidFill>
                  <a:srgbClr val="002060"/>
                </a:solidFill>
              </a:rPr>
              <a:t> </a:t>
            </a:r>
          </a:p>
          <a:p>
            <a:r>
              <a:rPr lang="fr-FR" sz="1800" dirty="0"/>
              <a:t>Transfusion question</a:t>
            </a:r>
          </a:p>
          <a:p>
            <a:pPr lvl="1"/>
            <a:r>
              <a:rPr lang="fr-FR" sz="1800" dirty="0"/>
              <a:t>are transfusions </a:t>
            </a:r>
            <a:r>
              <a:rPr lang="fr-FR" sz="1800" dirty="0" err="1"/>
              <a:t>still</a:t>
            </a:r>
            <a:r>
              <a:rPr lang="fr-FR" sz="1800" dirty="0"/>
              <a:t> </a:t>
            </a:r>
            <a:r>
              <a:rPr lang="fr-FR" sz="1800" dirty="0" err="1"/>
              <a:t>useful</a:t>
            </a:r>
            <a:r>
              <a:rPr lang="fr-FR" sz="1800" dirty="0"/>
              <a:t> to the patient </a:t>
            </a:r>
          </a:p>
          <a:p>
            <a:pPr lvl="1"/>
            <a:r>
              <a:rPr lang="fr-FR" sz="1800" dirty="0"/>
              <a:t>in </a:t>
            </a:r>
            <a:r>
              <a:rPr lang="fr-FR" sz="1800" dirty="0" err="1"/>
              <a:t>which</a:t>
            </a:r>
            <a:r>
              <a:rPr lang="fr-FR" sz="1800" dirty="0"/>
              <a:t> situations </a:t>
            </a:r>
            <a:r>
              <a:rPr lang="fr-FR" sz="1800" dirty="0" err="1"/>
              <a:t>will</a:t>
            </a:r>
            <a:r>
              <a:rPr lang="fr-FR" sz="1800" dirty="0"/>
              <a:t> I </a:t>
            </a:r>
            <a:r>
              <a:rPr lang="fr-FR" sz="1800" dirty="0" err="1"/>
              <a:t>still</a:t>
            </a:r>
            <a:r>
              <a:rPr lang="fr-FR" sz="1800" dirty="0"/>
              <a:t> transfuse </a:t>
            </a:r>
            <a:r>
              <a:rPr lang="fr-FR" sz="1800" dirty="0" err="1"/>
              <a:t>my</a:t>
            </a:r>
            <a:r>
              <a:rPr lang="fr-FR" sz="1800" dirty="0"/>
              <a:t> patient </a:t>
            </a:r>
          </a:p>
          <a:p>
            <a:pPr lvl="2"/>
            <a:r>
              <a:rPr lang="fr-FR" sz="1400" dirty="0" err="1"/>
              <a:t>Wich</a:t>
            </a:r>
            <a:r>
              <a:rPr lang="fr-FR" sz="1400" dirty="0"/>
              <a:t> </a:t>
            </a:r>
            <a:r>
              <a:rPr lang="fr-FR" sz="1400" dirty="0" err="1"/>
              <a:t>product</a:t>
            </a:r>
            <a:r>
              <a:rPr lang="fr-FR" sz="1400" dirty="0"/>
              <a:t> </a:t>
            </a:r>
          </a:p>
          <a:p>
            <a:r>
              <a:rPr lang="fr-FR" sz="2600" dirty="0"/>
              <a:t>End of life décision </a:t>
            </a:r>
          </a:p>
          <a:p>
            <a:pPr lvl="1"/>
            <a:endParaRPr lang="fr-FR" sz="1800" dirty="0"/>
          </a:p>
        </p:txBody>
      </p:sp>
      <p:graphicFrame>
        <p:nvGraphicFramePr>
          <p:cNvPr id="5" name="Espace réservé du contenu 3">
            <a:extLst>
              <a:ext uri="{FF2B5EF4-FFF2-40B4-BE49-F238E27FC236}">
                <a16:creationId xmlns:a16="http://schemas.microsoft.com/office/drawing/2014/main" id="{380A1CCA-59D6-9CCF-A129-3ACECF9E4E4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88397307"/>
              </p:ext>
            </p:extLst>
          </p:nvPr>
        </p:nvGraphicFramePr>
        <p:xfrm>
          <a:off x="9640234" y="565303"/>
          <a:ext cx="2009899" cy="14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01087C5F-C216-A9C4-7368-45B2EABE9B0A}"/>
              </a:ext>
            </a:extLst>
          </p:cNvPr>
          <p:cNvSpPr txBox="1"/>
          <p:nvPr/>
        </p:nvSpPr>
        <p:spPr>
          <a:xfrm>
            <a:off x="5700889" y="2415822"/>
            <a:ext cx="628791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rgbClr val="002060"/>
                </a:solidFill>
              </a:rPr>
              <a:t>what</a:t>
            </a:r>
            <a:r>
              <a:rPr lang="fr-FR" sz="2000" b="1" dirty="0">
                <a:solidFill>
                  <a:srgbClr val="002060"/>
                </a:solidFill>
              </a:rPr>
              <a:t> are the </a:t>
            </a:r>
            <a:r>
              <a:rPr lang="fr-FR" sz="2000" b="1" dirty="0" err="1">
                <a:solidFill>
                  <a:srgbClr val="002060"/>
                </a:solidFill>
              </a:rPr>
              <a:t>existing</a:t>
            </a:r>
            <a:r>
              <a:rPr lang="fr-FR" sz="2000" b="1" dirty="0">
                <a:solidFill>
                  <a:srgbClr val="002060"/>
                </a:solidFill>
              </a:rPr>
              <a:t> ressources to help </a:t>
            </a:r>
            <a:r>
              <a:rPr lang="fr-FR" sz="2000" b="1" dirty="0" err="1">
                <a:solidFill>
                  <a:srgbClr val="002060"/>
                </a:solidFill>
              </a:rPr>
              <a:t>you</a:t>
            </a:r>
            <a:r>
              <a:rPr lang="fr-FR" sz="2000" b="1" dirty="0">
                <a:solidFill>
                  <a:srgbClr val="002060"/>
                </a:solidFill>
              </a:rPr>
              <a:t> at </a:t>
            </a:r>
            <a:r>
              <a:rPr lang="fr-FR" sz="2000" b="1" dirty="0" err="1">
                <a:solidFill>
                  <a:srgbClr val="002060"/>
                </a:solidFill>
              </a:rPr>
              <a:t>this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level</a:t>
            </a:r>
            <a:r>
              <a:rPr lang="fr-FR" sz="2000" b="1" dirty="0">
                <a:solidFill>
                  <a:srgbClr val="002060"/>
                </a:solidFill>
              </a:rPr>
              <a:t> a close collaborative and </a:t>
            </a:r>
            <a:r>
              <a:rPr lang="fr-FR" sz="2000" b="1" dirty="0" err="1">
                <a:solidFill>
                  <a:srgbClr val="002060"/>
                </a:solidFill>
              </a:rPr>
              <a:t>idealy</a:t>
            </a:r>
            <a:r>
              <a:rPr lang="fr-FR" sz="2000" b="1" dirty="0">
                <a:solidFill>
                  <a:srgbClr val="002060"/>
                </a:solidFill>
              </a:rPr>
              <a:t>  </a:t>
            </a:r>
            <a:r>
              <a:rPr lang="fr-FR" sz="2000" b="1" dirty="0" err="1">
                <a:solidFill>
                  <a:srgbClr val="002060"/>
                </a:solidFill>
              </a:rPr>
              <a:t>cooperative</a:t>
            </a:r>
            <a:r>
              <a:rPr lang="fr-FR" sz="2000" b="1" dirty="0">
                <a:solidFill>
                  <a:srgbClr val="002060"/>
                </a:solidFill>
              </a:rPr>
              <a:t>  </a:t>
            </a:r>
            <a:r>
              <a:rPr lang="fr-FR" sz="2000" b="1" dirty="0" err="1">
                <a:solidFill>
                  <a:srgbClr val="002060"/>
                </a:solidFill>
              </a:rPr>
              <a:t>with</a:t>
            </a:r>
            <a:r>
              <a:rPr lang="fr-FR" sz="2000" b="1" dirty="0">
                <a:solidFill>
                  <a:srgbClr val="002060"/>
                </a:solidFill>
              </a:rPr>
              <a:t> all </a:t>
            </a:r>
            <a:r>
              <a:rPr lang="fr-FR" sz="2000" b="1" dirty="0" err="1">
                <a:solidFill>
                  <a:srgbClr val="002060"/>
                </a:solidFill>
              </a:rPr>
              <a:t>these</a:t>
            </a:r>
            <a:r>
              <a:rPr lang="fr-FR" sz="2000" b="1" dirty="0">
                <a:solidFill>
                  <a:srgbClr val="002060"/>
                </a:solidFill>
              </a:rPr>
              <a:t> ressources  </a:t>
            </a:r>
            <a:r>
              <a:rPr lang="fr-FR" sz="2000" b="1" dirty="0" err="1">
                <a:solidFill>
                  <a:srgbClr val="002060"/>
                </a:solidFill>
              </a:rPr>
              <a:t>is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mandatory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The mobile palliative care team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The Pain </a:t>
            </a:r>
            <a:r>
              <a:rPr lang="fr-FR" dirty="0" err="1"/>
              <a:t>managment</a:t>
            </a:r>
            <a:r>
              <a:rPr lang="fr-FR" dirty="0"/>
              <a:t>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Transfusion </a:t>
            </a:r>
            <a:r>
              <a:rPr lang="fr-FR" dirty="0" err="1"/>
              <a:t>comity</a:t>
            </a:r>
            <a:r>
              <a:rPr lang="fr-FR" dirty="0"/>
              <a:t> and transfusion </a:t>
            </a:r>
            <a:r>
              <a:rPr lang="fr-FR" dirty="0" err="1"/>
              <a:t>lab</a:t>
            </a:r>
            <a:r>
              <a:rPr lang="fr-FR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Euthanasia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There </a:t>
            </a:r>
            <a:r>
              <a:rPr lang="fr-FR" dirty="0" err="1"/>
              <a:t>is</a:t>
            </a:r>
            <a:r>
              <a:rPr lang="fr-FR" dirty="0"/>
              <a:t> a group of euthanasia </a:t>
            </a:r>
            <a:r>
              <a:rPr lang="fr-FR" dirty="0" err="1"/>
              <a:t>referral</a:t>
            </a:r>
            <a:r>
              <a:rPr lang="fr-FR" dirty="0"/>
              <a:t> </a:t>
            </a:r>
            <a:r>
              <a:rPr lang="fr-FR" dirty="0" err="1"/>
              <a:t>doctors</a:t>
            </a:r>
            <a:r>
              <a:rPr lang="fr-FR" dirty="0"/>
              <a:t> in </a:t>
            </a:r>
            <a:r>
              <a:rPr lang="fr-FR" dirty="0" err="1"/>
              <a:t>Belgium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consulted</a:t>
            </a:r>
            <a:r>
              <a:rPr lang="fr-FR" dirty="0"/>
              <a:t> </a:t>
            </a:r>
            <a:r>
              <a:rPr lang="fr-FR" dirty="0" err="1"/>
              <a:t>either</a:t>
            </a:r>
            <a:r>
              <a:rPr lang="fr-FR" dirty="0"/>
              <a:t> for a </a:t>
            </a:r>
            <a:r>
              <a:rPr lang="fr-FR" dirty="0" err="1"/>
              <a:t>written</a:t>
            </a:r>
            <a:r>
              <a:rPr lang="fr-FR" dirty="0"/>
              <a:t> opinion or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 patient can go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for a second opinion.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hlinkClick r:id="rId7"/>
              </a:rPr>
              <a:t>https://www.leif-eol.net/?lang=fr_BE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/>
              <a:t>Sometimes</a:t>
            </a:r>
            <a:r>
              <a:rPr lang="fr-FR" dirty="0"/>
              <a:t> </a:t>
            </a:r>
            <a:r>
              <a:rPr lang="fr-FR" dirty="0" err="1"/>
              <a:t>ethics</a:t>
            </a:r>
            <a:r>
              <a:rPr lang="fr-FR" dirty="0"/>
              <a:t> </a:t>
            </a:r>
            <a:r>
              <a:rPr lang="fr-FR" dirty="0" err="1"/>
              <a:t>comity</a:t>
            </a:r>
            <a:r>
              <a:rPr lang="fr-FR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446A2CF-ED2F-80BE-3FE1-E580D9C83F9C}"/>
              </a:ext>
            </a:extLst>
          </p:cNvPr>
          <p:cNvSpPr txBox="1"/>
          <p:nvPr/>
        </p:nvSpPr>
        <p:spPr>
          <a:xfrm>
            <a:off x="6386732" y="4965895"/>
            <a:ext cx="5416062" cy="148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188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DB6A8-4BAC-4864-4B23-49710195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21C6DF-2C59-A770-AB0F-3834E3EA8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356" y="2249486"/>
            <a:ext cx="5771443" cy="4151314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Clinical</a:t>
            </a:r>
            <a:r>
              <a:rPr lang="fr-FR" dirty="0"/>
              <a:t> </a:t>
            </a:r>
            <a:r>
              <a:rPr lang="fr-FR" dirty="0" err="1"/>
              <a:t>problems</a:t>
            </a:r>
            <a:endParaRPr lang="fr-FR" dirty="0"/>
          </a:p>
          <a:p>
            <a:pPr lvl="1"/>
            <a:r>
              <a:rPr lang="fr-FR" dirty="0"/>
              <a:t>Complexe pain </a:t>
            </a:r>
            <a:r>
              <a:rPr lang="fr-FR" dirty="0" err="1"/>
              <a:t>managment</a:t>
            </a:r>
            <a:r>
              <a:rPr lang="fr-FR" dirty="0"/>
              <a:t> (opiace rotation, complexe </a:t>
            </a:r>
            <a:r>
              <a:rPr lang="fr-FR" dirty="0" err="1"/>
              <a:t>secundary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), </a:t>
            </a:r>
          </a:p>
          <a:p>
            <a:pPr lvl="1"/>
            <a:r>
              <a:rPr lang="fr-FR" dirty="0"/>
              <a:t>complexe </a:t>
            </a:r>
            <a:r>
              <a:rPr lang="fr-FR" dirty="0" err="1"/>
              <a:t>evaluation</a:t>
            </a:r>
            <a:r>
              <a:rPr lang="fr-FR" dirty="0"/>
              <a:t> of the </a:t>
            </a:r>
            <a:r>
              <a:rPr lang="fr-FR" dirty="0" err="1"/>
              <a:t>symptoms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Psychosocial </a:t>
            </a:r>
            <a:r>
              <a:rPr lang="fr-FR" dirty="0" err="1"/>
              <a:t>difficulties</a:t>
            </a:r>
            <a:r>
              <a:rPr lang="fr-FR" dirty="0"/>
              <a:t> </a:t>
            </a:r>
            <a:r>
              <a:rPr lang="fr-FR" dirty="0" err="1"/>
              <a:t>familly</a:t>
            </a:r>
            <a:r>
              <a:rPr lang="fr-FR" dirty="0"/>
              <a:t> </a:t>
            </a:r>
            <a:r>
              <a:rPr lang="fr-FR" dirty="0" err="1"/>
              <a:t>managment</a:t>
            </a:r>
            <a:r>
              <a:rPr lang="fr-FR" dirty="0"/>
              <a:t>, </a:t>
            </a:r>
            <a:r>
              <a:rPr lang="fr-FR" dirty="0" err="1"/>
              <a:t>conflicts</a:t>
            </a:r>
            <a:r>
              <a:rPr lang="fr-FR" dirty="0"/>
              <a:t> </a:t>
            </a:r>
            <a:r>
              <a:rPr lang="fr-FR" dirty="0" err="1"/>
              <a:t>etc</a:t>
            </a:r>
            <a:endParaRPr lang="fr-FR" dirty="0"/>
          </a:p>
          <a:p>
            <a:pPr lvl="1"/>
            <a:r>
              <a:rPr lang="fr-FR" dirty="0" err="1"/>
              <a:t>Psychiatric</a:t>
            </a:r>
            <a:r>
              <a:rPr lang="fr-FR" dirty="0"/>
              <a:t> patient or borderline</a:t>
            </a:r>
          </a:p>
          <a:p>
            <a:pPr lvl="1"/>
            <a:r>
              <a:rPr lang="fr-FR" dirty="0" err="1"/>
              <a:t>Haematology</a:t>
            </a:r>
            <a:r>
              <a:rPr lang="fr-FR" dirty="0"/>
              <a:t> </a:t>
            </a:r>
            <a:r>
              <a:rPr lang="fr-FR" dirty="0" err="1"/>
              <a:t>suffering</a:t>
            </a:r>
            <a:r>
              <a:rPr lang="fr-FR" dirty="0"/>
              <a:t> team </a:t>
            </a:r>
          </a:p>
          <a:p>
            <a:pPr lvl="1"/>
            <a:r>
              <a:rPr lang="fr-FR" dirty="0"/>
              <a:t>Return home or to a nursing home impossible </a:t>
            </a:r>
          </a:p>
          <a:p>
            <a:pPr lvl="1"/>
            <a:r>
              <a:rPr lang="fr-FR" dirty="0"/>
              <a:t>Discussion of emergency </a:t>
            </a:r>
            <a:r>
              <a:rPr lang="fr-FR" dirty="0" err="1"/>
              <a:t>sedation</a:t>
            </a:r>
            <a:r>
              <a:rPr lang="fr-FR" dirty="0"/>
              <a:t> (midazolam ) or </a:t>
            </a:r>
            <a:r>
              <a:rPr lang="fr-FR" dirty="0" err="1"/>
              <a:t>sedation</a:t>
            </a:r>
            <a:r>
              <a:rPr lang="fr-FR" dirty="0"/>
              <a:t> for end of life 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AF97741-BE4B-7D73-F3E2-58C0ECD6BF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/>
              <a:t>consider</a:t>
            </a:r>
            <a:r>
              <a:rPr lang="fr-FR" dirty="0"/>
              <a:t> the </a:t>
            </a:r>
            <a:r>
              <a:rPr lang="fr-FR" dirty="0" err="1"/>
              <a:t>transfer</a:t>
            </a:r>
            <a:r>
              <a:rPr lang="fr-FR" dirty="0"/>
              <a:t> to a palliative care unit </a:t>
            </a:r>
          </a:p>
          <a:p>
            <a:r>
              <a:rPr lang="fr-FR" dirty="0"/>
              <a:t>Or a </a:t>
            </a:r>
            <a:r>
              <a:rPr lang="fr-FR" dirty="0" err="1"/>
              <a:t>very</a:t>
            </a:r>
            <a:r>
              <a:rPr lang="fr-FR" dirty="0"/>
              <a:t> close </a:t>
            </a:r>
            <a:r>
              <a:rPr lang="fr-FR" dirty="0" err="1"/>
              <a:t>cooperative</a:t>
            </a:r>
            <a:r>
              <a:rPr lang="fr-FR" dirty="0"/>
              <a:t> </a:t>
            </a:r>
            <a:r>
              <a:rPr lang="fr-FR" dirty="0" err="1"/>
              <a:t>day</a:t>
            </a:r>
            <a:r>
              <a:rPr lang="fr-FR" dirty="0"/>
              <a:t> </a:t>
            </a:r>
            <a:r>
              <a:rPr lang="fr-FR" dirty="0" err="1"/>
              <a:t>working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12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692244-CC2D-2B16-8921-4B2D9937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What’s</a:t>
            </a:r>
            <a:r>
              <a:rPr lang="fr-FR" dirty="0"/>
              <a:t> new </a:t>
            </a:r>
            <a:r>
              <a:rPr lang="fr-FR" dirty="0" err="1"/>
              <a:t>since</a:t>
            </a:r>
            <a:r>
              <a:rPr lang="fr-FR" dirty="0"/>
              <a:t> 10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ago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ADEFC7-B085-F34C-6B26-B6D677253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356" y="2249486"/>
            <a:ext cx="5771443" cy="3541714"/>
          </a:xfrm>
        </p:spPr>
        <p:txBody>
          <a:bodyPr>
            <a:normAutofit fontScale="85000" lnSpcReduction="10000"/>
          </a:bodyPr>
          <a:lstStyle/>
          <a:p>
            <a:r>
              <a:rPr lang="fr-FR" dirty="0" err="1"/>
              <a:t>We</a:t>
            </a:r>
            <a:r>
              <a:rPr lang="fr-FR" dirty="0"/>
              <a:t> must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cooperation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concept of palliative care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diagnosis</a:t>
            </a:r>
            <a:r>
              <a:rPr lang="fr-FR" dirty="0"/>
              <a:t> of </a:t>
            </a:r>
            <a:r>
              <a:rPr lang="fr-FR" dirty="0" err="1"/>
              <a:t>hemopathy</a:t>
            </a:r>
            <a:r>
              <a:rPr lang="fr-FR" dirty="0"/>
              <a:t> and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throughout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, the patient </a:t>
            </a:r>
            <a:r>
              <a:rPr lang="fr-FR" dirty="0" err="1"/>
              <a:t>will</a:t>
            </a:r>
            <a:r>
              <a:rPr lang="fr-FR" dirty="0"/>
              <a:t> have </a:t>
            </a:r>
            <a:r>
              <a:rPr lang="fr-FR" dirty="0" err="1"/>
              <a:t>varying</a:t>
            </a:r>
            <a:r>
              <a:rPr lang="fr-FR" dirty="0"/>
              <a:t> </a:t>
            </a:r>
            <a:r>
              <a:rPr lang="fr-FR" dirty="0" err="1"/>
              <a:t>needs</a:t>
            </a:r>
            <a:r>
              <a:rPr lang="fr-FR" dirty="0"/>
              <a:t> in palliative care. </a:t>
            </a:r>
            <a:r>
              <a:rPr lang="fr-FR" dirty="0" err="1"/>
              <a:t>Upon</a:t>
            </a:r>
            <a:r>
              <a:rPr lang="fr-FR" dirty="0"/>
              <a:t> </a:t>
            </a:r>
            <a:r>
              <a:rPr lang="fr-FR" dirty="0" err="1"/>
              <a:t>diagnosis</a:t>
            </a:r>
            <a:r>
              <a:rPr lang="fr-FR" dirty="0"/>
              <a:t>, the patient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2 palliative care (for </a:t>
            </a:r>
            <a:r>
              <a:rPr lang="fr-FR" dirty="0" err="1"/>
              <a:t>example</a:t>
            </a:r>
            <a:r>
              <a:rPr lang="fr-FR" dirty="0"/>
              <a:t>, acute </a:t>
            </a:r>
            <a:r>
              <a:rPr lang="fr-FR" dirty="0" err="1"/>
              <a:t>leukemia</a:t>
            </a:r>
            <a:r>
              <a:rPr lang="fr-FR" dirty="0"/>
              <a:t> in an </a:t>
            </a:r>
            <a:r>
              <a:rPr lang="fr-FR" dirty="0" err="1"/>
              <a:t>elderly</a:t>
            </a:r>
            <a:r>
              <a:rPr lang="fr-FR" dirty="0"/>
              <a:t> patient)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no longer have </a:t>
            </a:r>
            <a:r>
              <a:rPr lang="fr-FR" dirty="0" err="1"/>
              <a:t>any</a:t>
            </a:r>
            <a:r>
              <a:rPr lang="fr-FR" dirty="0"/>
              <a:t> palliative care at all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in </a:t>
            </a:r>
            <a:r>
              <a:rPr lang="fr-FR" dirty="0" err="1"/>
              <a:t>complete</a:t>
            </a:r>
            <a:r>
              <a:rPr lang="fr-FR" dirty="0"/>
              <a:t> </a:t>
            </a:r>
            <a:r>
              <a:rPr lang="fr-FR" dirty="0" err="1"/>
              <a:t>response</a:t>
            </a:r>
            <a:r>
              <a:rPr lang="fr-FR" dirty="0"/>
              <a:t> and </a:t>
            </a:r>
            <a:r>
              <a:rPr lang="fr-FR" dirty="0" err="1"/>
              <a:t>then</a:t>
            </a:r>
            <a:r>
              <a:rPr lang="fr-FR" dirty="0"/>
              <a:t> few </a:t>
            </a:r>
            <a:r>
              <a:rPr lang="fr-FR" dirty="0" err="1"/>
              <a:t>months</a:t>
            </a:r>
            <a:r>
              <a:rPr lang="fr-FR" dirty="0"/>
              <a:t> </a:t>
            </a:r>
            <a:r>
              <a:rPr lang="fr-FR" dirty="0" err="1"/>
              <a:t>later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pass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quickly</a:t>
            </a:r>
            <a:r>
              <a:rPr lang="fr-FR" dirty="0"/>
              <a:t> to </a:t>
            </a:r>
            <a:r>
              <a:rPr lang="fr-FR" dirty="0" err="1"/>
              <a:t>level</a:t>
            </a:r>
            <a:r>
              <a:rPr lang="fr-FR" dirty="0"/>
              <a:t> 3 </a:t>
            </a:r>
            <a:r>
              <a:rPr lang="fr-FR" dirty="0" err="1"/>
              <a:t>with</a:t>
            </a:r>
            <a:r>
              <a:rPr lang="fr-FR" dirty="0"/>
              <a:t> the relapse. </a:t>
            </a:r>
          </a:p>
        </p:txBody>
      </p:sp>
      <p:graphicFrame>
        <p:nvGraphicFramePr>
          <p:cNvPr id="5" name="Espace réservé du contenu 3">
            <a:extLst>
              <a:ext uri="{FF2B5EF4-FFF2-40B4-BE49-F238E27FC236}">
                <a16:creationId xmlns:a16="http://schemas.microsoft.com/office/drawing/2014/main" id="{B986D1B3-7253-959F-6CA5-0294E25BF2E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6302465"/>
              </p:ext>
            </p:extLst>
          </p:nvPr>
        </p:nvGraphicFramePr>
        <p:xfrm>
          <a:off x="7687732" y="1825625"/>
          <a:ext cx="3666067" cy="309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281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D5F085-6644-5A67-E241-E7801051E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Ressources to explore the palliative care in </a:t>
            </a:r>
            <a:r>
              <a:rPr lang="fr-FR" dirty="0" err="1"/>
              <a:t>haematology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AF4AE1-05D7-2CFF-65F2-39B5E744D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Professor </a:t>
            </a:r>
            <a:r>
              <a:rPr lang="fr-FR" dirty="0" err="1"/>
              <a:t>T</a:t>
            </a:r>
            <a:r>
              <a:rPr lang="fr-FR" dirty="0"/>
              <a:t> Leblanc gave a speech at the BHS </a:t>
            </a:r>
            <a:r>
              <a:rPr lang="fr-FR" dirty="0" err="1"/>
              <a:t>congress</a:t>
            </a:r>
            <a:r>
              <a:rPr lang="fr-FR" dirty="0"/>
              <a:t> in 2021, </a:t>
            </a:r>
            <a:r>
              <a:rPr lang="fr-FR" dirty="0" err="1"/>
              <a:t>you</a:t>
            </a:r>
            <a:r>
              <a:rPr lang="fr-FR" dirty="0"/>
              <a:t> can </a:t>
            </a:r>
            <a:r>
              <a:rPr lang="fr-FR" dirty="0" err="1"/>
              <a:t>listen</a:t>
            </a:r>
            <a:r>
              <a:rPr lang="fr-FR" dirty="0"/>
              <a:t> to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again</a:t>
            </a:r>
            <a:r>
              <a:rPr lang="fr-FR" dirty="0"/>
              <a:t> on the BHS </a:t>
            </a:r>
            <a:r>
              <a:rPr lang="fr-FR" dirty="0" err="1"/>
              <a:t>website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8965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6BD008-2D96-F68D-75F1-FD3F8220E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067" y="383822"/>
            <a:ext cx="11650133" cy="6129867"/>
          </a:xfrm>
        </p:spPr>
        <p:txBody>
          <a:bodyPr>
            <a:normAutofit/>
          </a:bodyPr>
          <a:lstStyle/>
          <a:p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Early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Palliative Care Services and End-of-Life Care in Medicare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Beneficiaries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with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Hematologic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Malignancies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: A Population-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Based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Retrospective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Cohort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Study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Vinay B Rao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" tooltip="Warren Alpert Medical School of Brown University, Providence, Rhode Island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Emmanuelle Belanger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5" tooltip="Department of Health Services, Policy and Practice, Center for Gerontology and Healthcare Research, Brown University School of Public Health, Providence, Rhode Island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Pamela C Egan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7" tooltip="Division of Hematology/Oncology, The Warren Alpert Medical School of Brown University, Providence, Rhode Island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 W LeBlanc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9" tooltip="Division of Hematologic Malignancies and Cellular Therapy, Duke University, Durham, North Carolina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Adam J Olszewski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1" tooltip="Division of Hematology/Oncology, Brown University, Providence, Rhode Island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5 </a:t>
            </a:r>
            <a:endParaRPr lang="fr-BE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Factors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associated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with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early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quality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-of-life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response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to palliative care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during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hematopoietic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cell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transplantation </a:t>
            </a:r>
          </a:p>
          <a:p>
            <a:pPr marL="457200" lvl="1" indent="0">
              <a:buNone/>
            </a:pP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Richard Newcomb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3" tooltip="Division of Hematology and Oncology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Hermioni L Amonoo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6" tooltip="Department of Psychosocial Oncology and Palliative Care, Dana-Farber Cancer Institute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Alison R Kavanaugh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8" tooltip="Division of Palliative Care and Geriatric Medicine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9" tooltip="Institute of Health Professions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5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Kristin C Wharton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8" tooltip="Division of Palliative Care and Geriatric Medicine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9" tooltip="Institute of Health Professions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5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Michaela Rowland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8" tooltip="Division of Palliative Care and Geriatric Medicine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9" tooltip="Institute of Health Professions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5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James Fausto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3" tooltip="Department of Family Medicine, University of Washington, Seattle, W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6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Jason Webb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5" tooltip="Knight Cancer Institute, Oregon Health and Science University, Portland, OR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7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Vicki Jackson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8" tooltip="Division of Palliative Care and Geriatric Medicine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Joseph A Greer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8" tooltip="Department of Psychiatry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8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Jennifer S Temel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3" tooltip="Division of Hematology and Oncology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Porsha Lark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3" tooltip="Division of Hematology and Oncology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Dustin J Rabideau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2" tooltip="Department of Medicine, Biostatistics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9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Karen O'Brien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8" tooltip="Division of Palliative Care and Geriatric Medicine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 W LeBlanc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5" tooltip="Division of Hematologic Malignancies and Cellular Therapy, Department of Medicine, Duke University School of Medicine, Durham, NC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10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Stephanie J Lee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7" tooltip="Clinical Research Division, Fred Hutchinson Cancer Center, Seattle, W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11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 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Areej El-Jawahri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3" tooltip="Division of Hematology and Oncology, Department of Medicine, Massachusetts General Hospita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14" tooltip="Harvard Medical School, Boston, M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endParaRPr lang="fr-BE" baseline="30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Effectiveness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of Integrated Palliative and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Oncology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Care for Patients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With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Acute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Myeloid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LeukemiaA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Randomized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Clinical</a:t>
            </a:r>
            <a:r>
              <a:rPr lang="fr-BE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Trial</a:t>
            </a:r>
          </a:p>
          <a:p>
            <a:pPr marL="457200" lvl="1" indent="0">
              <a:buNone/>
            </a:pP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Areej El-Jawahri, MD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1,2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;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 W. LeBlanc, MD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; </a:t>
            </a: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Alison Kavanaugh, NP</a:t>
            </a:r>
            <a:r>
              <a:rPr lang="fr-BE" baseline="30000" dirty="0">
                <a:solidFill>
                  <a:schemeClr val="accent6">
                    <a:lumMod val="20000"/>
                    <a:lumOff val="80000"/>
                  </a:schemeClr>
                </a:solidFill>
                <a:hlinkClick r:id="rId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1,2</a:t>
            </a:r>
            <a:endParaRPr lang="fr-BE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457200" lvl="1" indent="0">
              <a:buNone/>
            </a:pPr>
            <a:r>
              <a:rPr lang="fr-B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et al</a:t>
            </a:r>
          </a:p>
          <a:p>
            <a:endParaRPr lang="fr-BE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fr-FR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46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1614C-51C6-A645-332F-7EF6BA054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13415"/>
            <a:ext cx="9905998" cy="608620"/>
          </a:xfrm>
        </p:spPr>
        <p:txBody>
          <a:bodyPr>
            <a:normAutofit/>
          </a:bodyPr>
          <a:lstStyle/>
          <a:p>
            <a:r>
              <a:rPr lang="fr-FR" sz="2000" dirty="0"/>
              <a:t>Euthanasia in </a:t>
            </a:r>
            <a:r>
              <a:rPr lang="fr-FR" sz="2000" dirty="0" err="1"/>
              <a:t>hematology</a:t>
            </a:r>
            <a:r>
              <a:rPr lang="fr-FR" sz="2000" dirty="0"/>
              <a:t> </a:t>
            </a:r>
            <a:r>
              <a:rPr lang="fr-FR" sz="2000" dirty="0" err="1"/>
              <a:t>my</a:t>
            </a:r>
            <a:r>
              <a:rPr lang="fr-FR" sz="2000" dirty="0"/>
              <a:t> few guidelines in practice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2F0CD9-2B5F-69C8-782C-83EFE5AA8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0934" y="2249485"/>
            <a:ext cx="5748866" cy="4295099"/>
          </a:xfrm>
        </p:spPr>
        <p:txBody>
          <a:bodyPr>
            <a:noAutofit/>
          </a:bodyPr>
          <a:lstStyle/>
          <a:p>
            <a:r>
              <a:rPr lang="fr-FR" sz="1800" dirty="0" err="1"/>
              <a:t>Refer</a:t>
            </a:r>
            <a:r>
              <a:rPr lang="fr-FR" sz="1800" dirty="0"/>
              <a:t> </a:t>
            </a:r>
            <a:r>
              <a:rPr lang="fr-FR" sz="1800" dirty="0" err="1"/>
              <a:t>very</a:t>
            </a:r>
            <a:r>
              <a:rPr lang="fr-FR" sz="1800" dirty="0"/>
              <a:t> </a:t>
            </a:r>
            <a:r>
              <a:rPr lang="fr-FR" sz="1800" dirty="0" err="1"/>
              <a:t>early</a:t>
            </a:r>
            <a:r>
              <a:rPr lang="fr-FR" sz="1800" dirty="0"/>
              <a:t> the patient to the palliative teams for discussion</a:t>
            </a:r>
          </a:p>
          <a:p>
            <a:r>
              <a:rPr lang="fr-FR" sz="1800" dirty="0"/>
              <a:t>Note in the </a:t>
            </a:r>
            <a:r>
              <a:rPr lang="fr-FR" sz="1800" dirty="0" err="1"/>
              <a:t>medical</a:t>
            </a:r>
            <a:r>
              <a:rPr lang="fr-FR" sz="1800" dirty="0"/>
              <a:t> file </a:t>
            </a:r>
            <a:r>
              <a:rPr lang="fr-FR" sz="1800" dirty="0" err="1"/>
              <a:t>from</a:t>
            </a:r>
            <a:r>
              <a:rPr lang="fr-FR" sz="1800" dirty="0"/>
              <a:t> the first end-of-life discussions the </a:t>
            </a:r>
            <a:r>
              <a:rPr lang="fr-FR" sz="1800" dirty="0" err="1"/>
              <a:t>patient’s</a:t>
            </a:r>
            <a:r>
              <a:rPr lang="fr-FR" sz="1800" dirty="0"/>
              <a:t> </a:t>
            </a:r>
            <a:r>
              <a:rPr lang="fr-FR" sz="1800" dirty="0" err="1"/>
              <a:t>wishes</a:t>
            </a:r>
            <a:r>
              <a:rPr lang="fr-FR" sz="1800" dirty="0"/>
              <a:t>,</a:t>
            </a:r>
          </a:p>
          <a:p>
            <a:r>
              <a:rPr lang="fr-FR" sz="1800" dirty="0"/>
              <a:t>Note if the patient has </a:t>
            </a:r>
            <a:r>
              <a:rPr lang="fr-FR" sz="1800" dirty="0" err="1"/>
              <a:t>already</a:t>
            </a:r>
            <a:r>
              <a:rPr lang="fr-FR" sz="1800" dirty="0"/>
              <a:t> made an </a:t>
            </a:r>
            <a:r>
              <a:rPr lang="fr-FR" sz="1800" dirty="0" err="1"/>
              <a:t>advance</a:t>
            </a:r>
            <a:r>
              <a:rPr lang="fr-FR" sz="1800" dirty="0"/>
              <a:t> </a:t>
            </a:r>
            <a:r>
              <a:rPr lang="fr-FR" sz="1800" dirty="0" err="1"/>
              <a:t>request</a:t>
            </a:r>
            <a:endParaRPr lang="fr-FR" sz="1800" dirty="0"/>
          </a:p>
          <a:p>
            <a:r>
              <a:rPr lang="fr-FR" sz="1800" dirty="0"/>
              <a:t>Do not </a:t>
            </a:r>
            <a:r>
              <a:rPr lang="fr-FR" sz="1800" dirty="0" err="1"/>
              <a:t>hesitate</a:t>
            </a:r>
            <a:r>
              <a:rPr lang="fr-FR" sz="1800" dirty="0"/>
              <a:t> to </a:t>
            </a:r>
            <a:r>
              <a:rPr lang="fr-FR" sz="1800" dirty="0" err="1"/>
              <a:t>specify</a:t>
            </a:r>
            <a:r>
              <a:rPr lang="fr-FR" sz="1800" dirty="0"/>
              <a:t> to </a:t>
            </a:r>
            <a:r>
              <a:rPr lang="fr-FR" sz="1800" dirty="0" err="1"/>
              <a:t>them</a:t>
            </a:r>
            <a:r>
              <a:rPr lang="fr-FR" sz="1800" dirty="0"/>
              <a:t> the </a:t>
            </a:r>
            <a:r>
              <a:rPr lang="fr-FR" sz="1800" dirty="0" err="1"/>
              <a:t>differences</a:t>
            </a:r>
            <a:r>
              <a:rPr lang="fr-FR" sz="1800" dirty="0"/>
              <a:t> </a:t>
            </a:r>
            <a:r>
              <a:rPr lang="fr-FR" sz="1800" dirty="0" err="1"/>
              <a:t>between</a:t>
            </a:r>
            <a:r>
              <a:rPr lang="fr-FR" sz="1800" dirty="0"/>
              <a:t> </a:t>
            </a:r>
            <a:r>
              <a:rPr lang="fr-FR" sz="1800" dirty="0" err="1"/>
              <a:t>anticipated</a:t>
            </a:r>
            <a:r>
              <a:rPr lang="fr-FR" sz="1800" dirty="0"/>
              <a:t> </a:t>
            </a:r>
            <a:r>
              <a:rPr lang="fr-FR" sz="1800" dirty="0" err="1"/>
              <a:t>request</a:t>
            </a:r>
            <a:r>
              <a:rPr lang="fr-FR" sz="1800" dirty="0"/>
              <a:t> and euthanasia </a:t>
            </a:r>
            <a:r>
              <a:rPr lang="fr-FR" sz="1800" dirty="0" err="1"/>
              <a:t>request</a:t>
            </a:r>
            <a:r>
              <a:rPr lang="fr-FR" sz="1800" dirty="0"/>
              <a:t>, and </a:t>
            </a:r>
            <a:r>
              <a:rPr lang="fr-FR" sz="1800" dirty="0" err="1"/>
              <a:t>wish</a:t>
            </a:r>
            <a:r>
              <a:rPr lang="fr-FR" sz="1800" dirty="0"/>
              <a:t> not to </a:t>
            </a:r>
            <a:r>
              <a:rPr lang="fr-FR" sz="1800" dirty="0" err="1"/>
              <a:t>relentlessly</a:t>
            </a:r>
            <a:r>
              <a:rPr lang="fr-FR" sz="1800" dirty="0"/>
              <a:t> </a:t>
            </a:r>
            <a:r>
              <a:rPr lang="fr-FR" sz="1800" dirty="0" err="1"/>
              <a:t>clarify</a:t>
            </a:r>
            <a:r>
              <a:rPr lang="fr-FR" sz="1800" dirty="0"/>
              <a:t> the </a:t>
            </a:r>
            <a:r>
              <a:rPr lang="fr-FR" sz="1800" dirty="0" err="1"/>
              <a:t>subject</a:t>
            </a:r>
            <a:r>
              <a:rPr lang="fr-FR" sz="1800" dirty="0"/>
              <a:t> </a:t>
            </a:r>
            <a:r>
              <a:rPr lang="fr-FR" sz="1800" dirty="0" err="1"/>
              <a:t>with</a:t>
            </a:r>
            <a:r>
              <a:rPr lang="fr-FR" sz="1800" dirty="0"/>
              <a:t> </a:t>
            </a:r>
            <a:r>
              <a:rPr lang="fr-FR" sz="1800" dirty="0" err="1"/>
              <a:t>resource</a:t>
            </a:r>
            <a:r>
              <a:rPr lang="fr-FR" sz="1800" dirty="0"/>
              <a:t> people</a:t>
            </a:r>
          </a:p>
          <a:p>
            <a:r>
              <a:rPr lang="fr-FR" sz="1800" dirty="0" err="1"/>
              <a:t>verbalize</a:t>
            </a:r>
            <a:r>
              <a:rPr lang="fr-FR" sz="1800" dirty="0"/>
              <a:t> </a:t>
            </a:r>
            <a:r>
              <a:rPr lang="fr-FR" sz="1800" dirty="0" err="1"/>
              <a:t>requests</a:t>
            </a:r>
            <a:r>
              <a:rPr lang="fr-FR" sz="1800" dirty="0"/>
              <a:t> </a:t>
            </a:r>
            <a:r>
              <a:rPr lang="fr-FR" sz="1800" dirty="0" err="1"/>
              <a:t>clearly</a:t>
            </a:r>
            <a:r>
              <a:rPr lang="fr-FR" sz="1800" dirty="0"/>
              <a:t>, </a:t>
            </a:r>
            <a:r>
              <a:rPr lang="fr-FR" sz="1800" dirty="0" err="1"/>
              <a:t>avoid</a:t>
            </a:r>
            <a:r>
              <a:rPr lang="fr-FR" sz="1800" dirty="0"/>
              <a:t> </a:t>
            </a:r>
            <a:r>
              <a:rPr lang="fr-FR" sz="1800" dirty="0" err="1"/>
              <a:t>turns</a:t>
            </a:r>
            <a:r>
              <a:rPr lang="fr-FR" sz="1800" dirty="0"/>
              <a:t> of </a:t>
            </a:r>
            <a:r>
              <a:rPr lang="fr-FR" sz="1800" dirty="0" err="1"/>
              <a:t>unclear</a:t>
            </a:r>
            <a:r>
              <a:rPr lang="fr-FR" sz="1800" dirty="0"/>
              <a:t> sentences</a:t>
            </a:r>
          </a:p>
          <a:p>
            <a:endParaRPr lang="fr-FR" sz="1800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24B9B2E-4321-5D74-6436-BF3AA88602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r-FR" sz="1600" dirty="0" err="1"/>
              <a:t>consider</a:t>
            </a:r>
            <a:r>
              <a:rPr lang="fr-FR" sz="1600" dirty="0"/>
              <a:t> </a:t>
            </a:r>
            <a:r>
              <a:rPr lang="fr-FR" sz="1600" dirty="0" err="1"/>
              <a:t>performing</a:t>
            </a:r>
            <a:r>
              <a:rPr lang="fr-FR" sz="1600" dirty="0"/>
              <a:t> the </a:t>
            </a:r>
            <a:r>
              <a:rPr lang="fr-FR" sz="1600" dirty="0" err="1"/>
              <a:t>gesture</a:t>
            </a:r>
            <a:r>
              <a:rPr lang="fr-FR" sz="1600" dirty="0"/>
              <a:t> </a:t>
            </a:r>
            <a:r>
              <a:rPr lang="fr-FR" sz="1600" dirty="0" err="1"/>
              <a:t>ideally</a:t>
            </a:r>
            <a:r>
              <a:rPr lang="fr-FR" sz="1600" dirty="0"/>
              <a:t> </a:t>
            </a:r>
            <a:r>
              <a:rPr lang="fr-FR" sz="1600" dirty="0" err="1"/>
              <a:t>accompanied</a:t>
            </a:r>
            <a:r>
              <a:rPr lang="fr-FR" sz="1600" dirty="0"/>
              <a:t> by a </a:t>
            </a:r>
            <a:r>
              <a:rPr lang="fr-FR" sz="1600" dirty="0" err="1"/>
              <a:t>trained</a:t>
            </a:r>
            <a:r>
              <a:rPr lang="fr-FR" sz="1600" dirty="0"/>
              <a:t> </a:t>
            </a:r>
            <a:r>
              <a:rPr lang="fr-FR" sz="1600" dirty="0" err="1"/>
              <a:t>colleague</a:t>
            </a:r>
            <a:r>
              <a:rPr lang="fr-FR" sz="1600" dirty="0"/>
              <a:t> and/or a </a:t>
            </a:r>
            <a:r>
              <a:rPr lang="fr-FR" sz="1600" dirty="0" err="1"/>
              <a:t>trained</a:t>
            </a:r>
            <a:r>
              <a:rPr lang="fr-FR" sz="1600" dirty="0"/>
              <a:t> nurse</a:t>
            </a:r>
          </a:p>
          <a:p>
            <a:r>
              <a:rPr lang="fr-FR" sz="1600" dirty="0" err="1"/>
              <a:t>schedule</a:t>
            </a:r>
            <a:r>
              <a:rPr lang="fr-FR" sz="1600" dirty="0"/>
              <a:t> the </a:t>
            </a:r>
            <a:r>
              <a:rPr lang="fr-FR" sz="1600" dirty="0" err="1"/>
              <a:t>act</a:t>
            </a:r>
            <a:r>
              <a:rPr lang="fr-FR" sz="1600" dirty="0"/>
              <a:t> on a </a:t>
            </a:r>
            <a:r>
              <a:rPr lang="fr-FR" sz="1600" dirty="0" err="1"/>
              <a:t>day</a:t>
            </a:r>
            <a:r>
              <a:rPr lang="fr-FR" sz="1600" dirty="0"/>
              <a:t> </a:t>
            </a:r>
            <a:r>
              <a:rPr lang="fr-FR" sz="1600" dirty="0" err="1"/>
              <a:t>when</a:t>
            </a:r>
            <a:r>
              <a:rPr lang="fr-FR" sz="1600" dirty="0"/>
              <a:t> </a:t>
            </a:r>
            <a:r>
              <a:rPr lang="fr-FR" sz="1600" dirty="0" err="1"/>
              <a:t>we</a:t>
            </a:r>
            <a:r>
              <a:rPr lang="fr-FR" sz="1600" dirty="0"/>
              <a:t> have time (</a:t>
            </a:r>
            <a:r>
              <a:rPr lang="fr-FR" sz="1600" dirty="0" err="1"/>
              <a:t>personally</a:t>
            </a:r>
            <a:r>
              <a:rPr lang="fr-FR" sz="1600" dirty="0"/>
              <a:t>, I release </a:t>
            </a:r>
            <a:r>
              <a:rPr lang="fr-FR" sz="1600" dirty="0" err="1"/>
              <a:t>half</a:t>
            </a:r>
            <a:r>
              <a:rPr lang="fr-FR" sz="1600" dirty="0"/>
              <a:t> a </a:t>
            </a:r>
            <a:r>
              <a:rPr lang="fr-FR" sz="1600" dirty="0" err="1"/>
              <a:t>day</a:t>
            </a:r>
            <a:r>
              <a:rPr lang="fr-FR" sz="1600" dirty="0"/>
              <a:t>)</a:t>
            </a:r>
          </a:p>
          <a:p>
            <a:r>
              <a:rPr lang="fr-FR" sz="1600" dirty="0"/>
              <a:t>set up a routine (</a:t>
            </a:r>
            <a:r>
              <a:rPr lang="fr-FR" sz="1600" dirty="0" err="1"/>
              <a:t>always</a:t>
            </a:r>
            <a:r>
              <a:rPr lang="fr-FR" sz="1600" dirty="0"/>
              <a:t> at the </a:t>
            </a:r>
            <a:r>
              <a:rPr lang="fr-FR" sz="1600" dirty="0" err="1"/>
              <a:t>same</a:t>
            </a:r>
            <a:r>
              <a:rPr lang="fr-FR" sz="1600" dirty="0"/>
              <a:t> time of </a:t>
            </a:r>
            <a:r>
              <a:rPr lang="fr-FR" sz="1600" dirty="0" err="1"/>
              <a:t>day</a:t>
            </a:r>
            <a:r>
              <a:rPr lang="fr-FR" sz="1600" dirty="0"/>
              <a:t>, </a:t>
            </a:r>
            <a:r>
              <a:rPr lang="fr-FR" sz="1600" dirty="0" err="1"/>
              <a:t>where</a:t>
            </a:r>
            <a:r>
              <a:rPr lang="fr-FR" sz="1600" dirty="0"/>
              <a:t> the staff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sufficient</a:t>
            </a:r>
            <a:r>
              <a:rPr lang="fr-FR" sz="1600" dirty="0"/>
              <a:t> to </a:t>
            </a:r>
            <a:r>
              <a:rPr lang="fr-FR" sz="1600" dirty="0" err="1"/>
              <a:t>accompany</a:t>
            </a:r>
            <a:r>
              <a:rPr lang="fr-FR" sz="1600" dirty="0"/>
              <a:t> the patient, the </a:t>
            </a:r>
            <a:r>
              <a:rPr lang="fr-FR" sz="1600" dirty="0" err="1"/>
              <a:t>family</a:t>
            </a:r>
            <a:r>
              <a:rPr lang="fr-FR" sz="1600" dirty="0"/>
              <a:t>, the </a:t>
            </a:r>
            <a:r>
              <a:rPr lang="fr-FR" sz="1600" dirty="0" err="1"/>
              <a:t>medical</a:t>
            </a:r>
            <a:r>
              <a:rPr lang="fr-FR" sz="1600" dirty="0"/>
              <a:t> team and nurse, for </a:t>
            </a:r>
            <a:r>
              <a:rPr lang="fr-FR" sz="1600" dirty="0" err="1"/>
              <a:t>example</a:t>
            </a:r>
            <a:r>
              <a:rPr lang="fr-FR" sz="1600" dirty="0"/>
              <a:t> at </a:t>
            </a:r>
            <a:r>
              <a:rPr lang="fr-FR" sz="1600" dirty="0" err="1"/>
              <a:t>our</a:t>
            </a:r>
            <a:r>
              <a:rPr lang="fr-FR" sz="1600" dirty="0"/>
              <a:t> place at 11 </a:t>
            </a:r>
            <a:r>
              <a:rPr lang="fr-FR" sz="1600" dirty="0" err="1"/>
              <a:t>am</a:t>
            </a:r>
            <a:r>
              <a:rPr lang="fr-FR" sz="1600" dirty="0"/>
              <a:t>)</a:t>
            </a:r>
          </a:p>
          <a:p>
            <a:r>
              <a:rPr lang="fr-FR" sz="1600" dirty="0" err="1"/>
              <a:t>Here</a:t>
            </a:r>
            <a:r>
              <a:rPr lang="fr-FR" sz="1600" dirty="0"/>
              <a:t> the nurses in the </a:t>
            </a:r>
            <a:r>
              <a:rPr lang="fr-FR" sz="1600" dirty="0" err="1"/>
              <a:t>hematology</a:t>
            </a:r>
            <a:r>
              <a:rPr lang="fr-FR" sz="1600" dirty="0"/>
              <a:t> unit </a:t>
            </a:r>
            <a:r>
              <a:rPr lang="fr-FR" sz="1600" dirty="0" err="1"/>
              <a:t>ensure</a:t>
            </a:r>
            <a:r>
              <a:rPr lang="fr-FR" sz="1600" dirty="0"/>
              <a:t> </a:t>
            </a:r>
            <a:r>
              <a:rPr lang="fr-FR" sz="1600" dirty="0" err="1"/>
              <a:t>that</a:t>
            </a:r>
            <a:r>
              <a:rPr lang="fr-FR" sz="1600" dirty="0"/>
              <a:t> the </a:t>
            </a:r>
            <a:r>
              <a:rPr lang="fr-FR" sz="1600" dirty="0" err="1"/>
              <a:t>venous</a:t>
            </a:r>
            <a:r>
              <a:rPr lang="fr-FR" sz="1600" dirty="0"/>
              <a:t> </a:t>
            </a:r>
            <a:r>
              <a:rPr lang="fr-FR" sz="1600" dirty="0" err="1"/>
              <a:t>access</a:t>
            </a:r>
            <a:r>
              <a:rPr lang="fr-FR" sz="1600" dirty="0"/>
              <a:t>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permeable</a:t>
            </a:r>
            <a:r>
              <a:rPr lang="fr-FR" sz="1600" dirty="0"/>
              <a:t> and </a:t>
            </a:r>
            <a:r>
              <a:rPr lang="fr-FR" sz="1600" dirty="0" err="1"/>
              <a:t>sufficient</a:t>
            </a:r>
            <a:r>
              <a:rPr lang="fr-FR" sz="1600" dirty="0"/>
              <a:t> for effective </a:t>
            </a:r>
            <a:r>
              <a:rPr lang="fr-FR" sz="1600" dirty="0" err="1"/>
              <a:t>drug</a:t>
            </a:r>
            <a:r>
              <a:rPr lang="fr-FR" sz="1600" dirty="0"/>
              <a:t> administration, </a:t>
            </a:r>
            <a:r>
              <a:rPr lang="fr-FR" sz="1600" dirty="0" err="1"/>
              <a:t>even</a:t>
            </a:r>
            <a:r>
              <a:rPr lang="fr-FR" sz="1600" dirty="0"/>
              <a:t> if </a:t>
            </a:r>
            <a:r>
              <a:rPr lang="fr-FR" sz="1600" dirty="0" err="1"/>
              <a:t>it</a:t>
            </a:r>
            <a:r>
              <a:rPr lang="fr-FR" sz="1600" dirty="0"/>
              <a:t> </a:t>
            </a:r>
            <a:r>
              <a:rPr lang="fr-FR" sz="1600" dirty="0" err="1"/>
              <a:t>means</a:t>
            </a:r>
            <a:r>
              <a:rPr lang="fr-FR" sz="1600" dirty="0"/>
              <a:t> putting a new one </a:t>
            </a:r>
          </a:p>
          <a:p>
            <a:r>
              <a:rPr lang="fr-FR" sz="1600" dirty="0"/>
              <a:t>If possible </a:t>
            </a:r>
            <a:r>
              <a:rPr lang="fr-FR" sz="1600" dirty="0" err="1"/>
              <a:t>always</a:t>
            </a:r>
            <a:r>
              <a:rPr lang="fr-FR" sz="1600" dirty="0"/>
              <a:t> use the </a:t>
            </a:r>
            <a:r>
              <a:rPr lang="fr-FR" sz="1600" dirty="0" err="1"/>
              <a:t>same</a:t>
            </a:r>
            <a:r>
              <a:rPr lang="fr-FR" sz="1600" dirty="0"/>
              <a:t> combination of </a:t>
            </a:r>
            <a:r>
              <a:rPr lang="fr-FR" sz="1600" dirty="0" err="1"/>
              <a:t>drugs</a:t>
            </a:r>
            <a:r>
              <a:rPr lang="fr-FR" sz="1600" dirty="0"/>
              <a:t> </a:t>
            </a:r>
          </a:p>
          <a:p>
            <a:r>
              <a:rPr lang="fr-FR" sz="1600" dirty="0" err="1"/>
              <a:t>We</a:t>
            </a:r>
            <a:r>
              <a:rPr lang="fr-FR" sz="1600" dirty="0"/>
              <a:t> </a:t>
            </a:r>
            <a:r>
              <a:rPr lang="fr-FR" sz="1600" dirty="0" err="1"/>
              <a:t>will</a:t>
            </a:r>
            <a:r>
              <a:rPr lang="fr-FR" sz="1600" dirty="0"/>
              <a:t> </a:t>
            </a:r>
            <a:r>
              <a:rPr lang="fr-FR" sz="1600" dirty="0" err="1"/>
              <a:t>often</a:t>
            </a:r>
            <a:r>
              <a:rPr lang="fr-FR" sz="1600" dirty="0"/>
              <a:t> </a:t>
            </a:r>
            <a:r>
              <a:rPr lang="fr-FR" sz="1600" dirty="0" err="1"/>
              <a:t>perform</a:t>
            </a:r>
            <a:r>
              <a:rPr lang="fr-FR" sz="1600" dirty="0"/>
              <a:t> the </a:t>
            </a:r>
            <a:r>
              <a:rPr lang="fr-FR" sz="1600" dirty="0" err="1"/>
              <a:t>procedure</a:t>
            </a:r>
            <a:r>
              <a:rPr lang="fr-FR" sz="1600" dirty="0"/>
              <a:t> for </a:t>
            </a:r>
            <a:r>
              <a:rPr lang="fr-FR" sz="1600" dirty="0" err="1"/>
              <a:t>two</a:t>
            </a:r>
            <a:r>
              <a:rPr lang="fr-FR" sz="1600" dirty="0"/>
              <a:t> </a:t>
            </a:r>
            <a:r>
              <a:rPr lang="fr-FR" sz="1600" dirty="0" err="1"/>
              <a:t>doctors</a:t>
            </a:r>
            <a:r>
              <a:rPr lang="fr-FR" sz="1600" dirty="0"/>
              <a:t> (</a:t>
            </a:r>
            <a:r>
              <a:rPr lang="fr-FR" sz="1600" dirty="0" err="1"/>
              <a:t>this</a:t>
            </a:r>
            <a:r>
              <a:rPr lang="fr-FR" sz="1600" dirty="0"/>
              <a:t> </a:t>
            </a:r>
            <a:r>
              <a:rPr lang="fr-FR" sz="1600" dirty="0" err="1"/>
              <a:t>allows</a:t>
            </a:r>
            <a:r>
              <a:rPr lang="fr-FR" sz="1600" dirty="0"/>
              <a:t> </a:t>
            </a:r>
            <a:r>
              <a:rPr lang="fr-FR" sz="1600" dirty="0" err="1"/>
              <a:t>them</a:t>
            </a:r>
            <a:r>
              <a:rPr lang="fr-FR" sz="1600" dirty="0"/>
              <a:t> to </a:t>
            </a:r>
            <a:r>
              <a:rPr lang="fr-FR" sz="1600" dirty="0" err="1"/>
              <a:t>react</a:t>
            </a:r>
            <a:r>
              <a:rPr lang="fr-FR" sz="1600" dirty="0"/>
              <a:t> to a </a:t>
            </a:r>
            <a:r>
              <a:rPr lang="fr-FR" sz="1600" dirty="0" err="1"/>
              <a:t>sudden</a:t>
            </a:r>
            <a:r>
              <a:rPr lang="fr-FR" sz="1600" dirty="0"/>
              <a:t> </a:t>
            </a:r>
            <a:r>
              <a:rPr lang="fr-FR" sz="1600" dirty="0" err="1"/>
              <a:t>problem</a:t>
            </a:r>
            <a:r>
              <a:rPr lang="fr-FR" sz="1600" dirty="0"/>
              <a:t> in a </a:t>
            </a:r>
            <a:r>
              <a:rPr lang="fr-FR" sz="1600" dirty="0" err="1"/>
              <a:t>very</a:t>
            </a:r>
            <a:r>
              <a:rPr lang="fr-FR" sz="1600" dirty="0"/>
              <a:t> effective and </a:t>
            </a:r>
            <a:r>
              <a:rPr lang="fr-FR" sz="1600" dirty="0" err="1"/>
              <a:t>professional</a:t>
            </a:r>
            <a:r>
              <a:rPr lang="fr-FR" sz="1600" dirty="0"/>
              <a:t> </a:t>
            </a:r>
            <a:r>
              <a:rPr lang="fr-FR" sz="1600" dirty="0" err="1"/>
              <a:t>manner</a:t>
            </a:r>
            <a:r>
              <a:rPr lang="fr-FR" sz="1600" dirty="0"/>
              <a:t>) for </a:t>
            </a:r>
            <a:r>
              <a:rPr lang="fr-FR" sz="1600" dirty="0" err="1"/>
              <a:t>example</a:t>
            </a:r>
            <a:r>
              <a:rPr lang="fr-FR" sz="1600" dirty="0"/>
              <a:t> an agitation-type </a:t>
            </a:r>
            <a:r>
              <a:rPr lang="fr-FR" sz="1600" dirty="0" err="1"/>
              <a:t>reaction</a:t>
            </a:r>
            <a:r>
              <a:rPr lang="fr-FR" sz="1600" dirty="0"/>
              <a:t> on midazolam, a </a:t>
            </a:r>
            <a:r>
              <a:rPr lang="fr-FR" sz="1600" dirty="0" err="1"/>
              <a:t>venous</a:t>
            </a:r>
            <a:r>
              <a:rPr lang="fr-FR" sz="1600" dirty="0"/>
              <a:t> </a:t>
            </a:r>
            <a:r>
              <a:rPr lang="fr-FR" sz="1600" dirty="0" err="1"/>
              <a:t>access</a:t>
            </a:r>
            <a:r>
              <a:rPr lang="fr-FR" sz="1600" dirty="0"/>
              <a:t> </a:t>
            </a:r>
            <a:r>
              <a:rPr lang="fr-FR" sz="1600" dirty="0" err="1"/>
              <a:t>problem</a:t>
            </a:r>
            <a:r>
              <a:rPr lang="fr-FR" sz="1600" dirty="0"/>
              <a:t>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BB4F8B-4F59-CA86-3043-432A84E16F6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425575"/>
            <a:ext cx="4649788" cy="425450"/>
          </a:xfrm>
        </p:spPr>
        <p:txBody>
          <a:bodyPr>
            <a:normAutofit fontScale="85000" lnSpcReduction="10000"/>
          </a:bodyPr>
          <a:lstStyle/>
          <a:p>
            <a:r>
              <a:rPr lang="fr-FR" dirty="0" err="1"/>
              <a:t>Before</a:t>
            </a:r>
            <a:r>
              <a:rPr lang="fr-FR" dirty="0"/>
              <a:t> the </a:t>
            </a:r>
            <a:r>
              <a:rPr lang="fr-FR" dirty="0" err="1"/>
              <a:t>act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3038FAD-8CC0-8ADB-11E0-31CE5248A63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545388" y="1227138"/>
            <a:ext cx="4646612" cy="425450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The </a:t>
            </a:r>
            <a:r>
              <a:rPr lang="fr-FR" dirty="0" err="1"/>
              <a:t>act</a:t>
            </a:r>
            <a:r>
              <a:rPr lang="fr-FR" dirty="0"/>
              <a:t>: in practice </a:t>
            </a:r>
          </a:p>
        </p:txBody>
      </p:sp>
    </p:spTree>
    <p:extLst>
      <p:ext uri="{BB962C8B-B14F-4D97-AF65-F5344CB8AC3E}">
        <p14:creationId xmlns:p14="http://schemas.microsoft.com/office/powerpoint/2010/main" val="2956483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{F365BF94-0C19-C045-9F96-40CD3C08F9BD}tf10001122</Template>
  <TotalTime>610</TotalTime>
  <Words>906</Words>
  <Application>Microsoft Macintosh PowerPoint</Application>
  <PresentationFormat>Grand écran</PresentationFormat>
  <Paragraphs>91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Circuit</vt:lpstr>
      <vt:lpstr>Palliative care in haematology</vt:lpstr>
      <vt:lpstr>Palliative care or supportive care are in most of the literrature the same concept </vt:lpstr>
      <vt:lpstr>1 level of palliative care in haematology the basement </vt:lpstr>
      <vt:lpstr>2 Level</vt:lpstr>
      <vt:lpstr>3 Level</vt:lpstr>
      <vt:lpstr>What’s new since 10 years ago</vt:lpstr>
      <vt:lpstr>Ressources to explore the palliative care in haematology</vt:lpstr>
      <vt:lpstr>Présentation PowerPoint</vt:lpstr>
      <vt:lpstr>Euthanasia in hematology my few guidelines in practice</vt:lpstr>
      <vt:lpstr>Euthanasia two types of drugs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</cp:revision>
  <dcterms:created xsi:type="dcterms:W3CDTF">2026-01-18T16:09:02Z</dcterms:created>
  <dcterms:modified xsi:type="dcterms:W3CDTF">2026-01-23T23:27:58Z</dcterms:modified>
</cp:coreProperties>
</file>